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256" r:id="rId2"/>
    <p:sldId id="257" r:id="rId3"/>
    <p:sldId id="258" r:id="rId4"/>
    <p:sldId id="259" r:id="rId5"/>
    <p:sldId id="279" r:id="rId6"/>
    <p:sldId id="281" r:id="rId7"/>
    <p:sldId id="273" r:id="rId8"/>
    <p:sldId id="267" r:id="rId9"/>
    <p:sldId id="286" r:id="rId10"/>
    <p:sldId id="289" r:id="rId11"/>
    <p:sldId id="276" r:id="rId12"/>
    <p:sldId id="282" r:id="rId13"/>
    <p:sldId id="288" r:id="rId14"/>
    <p:sldId id="266" r:id="rId15"/>
    <p:sldId id="290" r:id="rId16"/>
    <p:sldId id="291" r:id="rId17"/>
    <p:sldId id="261" r:id="rId18"/>
    <p:sldId id="268" r:id="rId19"/>
    <p:sldId id="269" r:id="rId20"/>
    <p:sldId id="264"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33F894-1DED-1CE6-3BE7-9A50F3001268}" v="721" dt="2024-04-24T00:45:52.576"/>
    <p1510:client id="{39584B2B-90B7-1704-6C00-B59522DC42E5}" v="61" dt="2024-04-24T13:45:55.042"/>
    <p1510:client id="{A6CF7A03-0DF3-4090-3CCC-D89FF59EEA4D}" v="624" dt="2024-04-24T13:38:33.869"/>
    <p1510:client id="{B10C8336-851B-499E-9C6C-CEBAEB5A107D}" v="196" dt="2024-04-24T00:13:35.3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C7F738DB-0D0A-2DEE-15C2-AC5714BED01F}"/>
    <pc:docChg chg="modSld">
      <pc:chgData name="" userId="" providerId="" clId="Web-{C7F738DB-0D0A-2DEE-15C2-AC5714BED01F}" dt="2024-04-20T18:28:33.724" v="3" actId="20577"/>
      <pc:docMkLst>
        <pc:docMk/>
      </pc:docMkLst>
      <pc:sldChg chg="modSp">
        <pc:chgData name="" userId="" providerId="" clId="Web-{C7F738DB-0D0A-2DEE-15C2-AC5714BED01F}" dt="2024-04-20T18:28:33.724" v="3" actId="20577"/>
        <pc:sldMkLst>
          <pc:docMk/>
          <pc:sldMk cId="0" sldId="256"/>
        </pc:sldMkLst>
        <pc:spChg chg="mod">
          <ac:chgData name="" userId="" providerId="" clId="Web-{C7F738DB-0D0A-2DEE-15C2-AC5714BED01F}" dt="2024-04-20T18:28:33.724" v="3" actId="20577"/>
          <ac:spMkLst>
            <pc:docMk/>
            <pc:sldMk cId="0" sldId="256"/>
            <ac:spMk id="60" creationId="{00000000-0000-0000-0000-000000000000}"/>
          </ac:spMkLst>
        </pc:spChg>
      </pc:sldChg>
    </pc:docChg>
  </pc:docChgLst>
  <pc:docChgLst>
    <pc:chgData name="Cobi Miller" userId="S::jmiller51@ggc.edu::1c2c969c-c77e-451d-a772-f3df2d85b41a" providerId="AD" clId="Web-{A6CF7A03-0DF3-4090-3CCC-D89FF59EEA4D}"/>
    <pc:docChg chg="addSld modSld">
      <pc:chgData name="Cobi Miller" userId="S::jmiller51@ggc.edu::1c2c969c-c77e-451d-a772-f3df2d85b41a" providerId="AD" clId="Web-{A6CF7A03-0DF3-4090-3CCC-D89FF59EEA4D}" dt="2024-04-24T13:38:33.869" v="619" actId="20577"/>
      <pc:docMkLst>
        <pc:docMk/>
      </pc:docMkLst>
      <pc:sldChg chg="modSp">
        <pc:chgData name="Cobi Miller" userId="S::jmiller51@ggc.edu::1c2c969c-c77e-451d-a772-f3df2d85b41a" providerId="AD" clId="Web-{A6CF7A03-0DF3-4090-3CCC-D89FF59EEA4D}" dt="2024-04-24T13:35:18.785" v="583" actId="20577"/>
        <pc:sldMkLst>
          <pc:docMk/>
          <pc:sldMk cId="1358792098" sldId="266"/>
        </pc:sldMkLst>
        <pc:spChg chg="mod">
          <ac:chgData name="Cobi Miller" userId="S::jmiller51@ggc.edu::1c2c969c-c77e-451d-a772-f3df2d85b41a" providerId="AD" clId="Web-{A6CF7A03-0DF3-4090-3CCC-D89FF59EEA4D}" dt="2024-04-24T13:35:18.785" v="583" actId="20577"/>
          <ac:spMkLst>
            <pc:docMk/>
            <pc:sldMk cId="1358792098" sldId="266"/>
            <ac:spMk id="3" creationId="{7083E346-14BE-72A5-0C8B-D1975DE793D5}"/>
          </ac:spMkLst>
        </pc:spChg>
      </pc:sldChg>
      <pc:sldChg chg="modSp">
        <pc:chgData name="Cobi Miller" userId="S::jmiller51@ggc.edu::1c2c969c-c77e-451d-a772-f3df2d85b41a" providerId="AD" clId="Web-{A6CF7A03-0DF3-4090-3CCC-D89FF59EEA4D}" dt="2024-04-24T13:38:33.869" v="619" actId="20577"/>
        <pc:sldMkLst>
          <pc:docMk/>
          <pc:sldMk cId="1685548681" sldId="281"/>
        </pc:sldMkLst>
        <pc:spChg chg="mod">
          <ac:chgData name="Cobi Miller" userId="S::jmiller51@ggc.edu::1c2c969c-c77e-451d-a772-f3df2d85b41a" providerId="AD" clId="Web-{A6CF7A03-0DF3-4090-3CCC-D89FF59EEA4D}" dt="2024-04-24T13:38:33.869" v="619" actId="20577"/>
          <ac:spMkLst>
            <pc:docMk/>
            <pc:sldMk cId="1685548681" sldId="281"/>
            <ac:spMk id="3" creationId="{06BECA8A-7145-7E74-6246-BAB6CFBA8995}"/>
          </ac:spMkLst>
        </pc:spChg>
      </pc:sldChg>
      <pc:sldChg chg="addSp modSp mod setBg">
        <pc:chgData name="Cobi Miller" userId="S::jmiller51@ggc.edu::1c2c969c-c77e-451d-a772-f3df2d85b41a" providerId="AD" clId="Web-{A6CF7A03-0DF3-4090-3CCC-D89FF59EEA4D}" dt="2024-04-24T13:35:45.645" v="584"/>
        <pc:sldMkLst>
          <pc:docMk/>
          <pc:sldMk cId="2361855499" sldId="290"/>
        </pc:sldMkLst>
        <pc:spChg chg="mod">
          <ac:chgData name="Cobi Miller" userId="S::jmiller51@ggc.edu::1c2c969c-c77e-451d-a772-f3df2d85b41a" providerId="AD" clId="Web-{A6CF7A03-0DF3-4090-3CCC-D89FF59EEA4D}" dt="2024-04-24T13:35:45.645" v="584"/>
          <ac:spMkLst>
            <pc:docMk/>
            <pc:sldMk cId="2361855499" sldId="290"/>
            <ac:spMk id="2" creationId="{6607F4C9-FA7B-2159-D33F-46C5AAFA5B26}"/>
          </ac:spMkLst>
        </pc:spChg>
        <pc:spChg chg="mod">
          <ac:chgData name="Cobi Miller" userId="S::jmiller51@ggc.edu::1c2c969c-c77e-451d-a772-f3df2d85b41a" providerId="AD" clId="Web-{A6CF7A03-0DF3-4090-3CCC-D89FF59EEA4D}" dt="2024-04-24T13:35:45.645" v="584"/>
          <ac:spMkLst>
            <pc:docMk/>
            <pc:sldMk cId="2361855499" sldId="290"/>
            <ac:spMk id="3" creationId="{A0056FEB-92C6-B4B9-2E62-1BE812F5D4D2}"/>
          </ac:spMkLst>
        </pc:spChg>
        <pc:picChg chg="add">
          <ac:chgData name="Cobi Miller" userId="S::jmiller51@ggc.edu::1c2c969c-c77e-451d-a772-f3df2d85b41a" providerId="AD" clId="Web-{A6CF7A03-0DF3-4090-3CCC-D89FF59EEA4D}" dt="2024-04-24T13:35:45.645" v="584"/>
          <ac:picMkLst>
            <pc:docMk/>
            <pc:sldMk cId="2361855499" sldId="290"/>
            <ac:picMk id="5" creationId="{7082DBED-1463-3D6C-38B5-DC5DD75AA231}"/>
          </ac:picMkLst>
        </pc:picChg>
      </pc:sldChg>
      <pc:sldChg chg="addSp modSp add mod replId setBg">
        <pc:chgData name="Cobi Miller" userId="S::jmiller51@ggc.edu::1c2c969c-c77e-451d-a772-f3df2d85b41a" providerId="AD" clId="Web-{A6CF7A03-0DF3-4090-3CCC-D89FF59EEA4D}" dt="2024-04-24T13:35:53.036" v="585"/>
        <pc:sldMkLst>
          <pc:docMk/>
          <pc:sldMk cId="2205729616" sldId="291"/>
        </pc:sldMkLst>
        <pc:spChg chg="mod">
          <ac:chgData name="Cobi Miller" userId="S::jmiller51@ggc.edu::1c2c969c-c77e-451d-a772-f3df2d85b41a" providerId="AD" clId="Web-{A6CF7A03-0DF3-4090-3CCC-D89FF59EEA4D}" dt="2024-04-24T13:35:53.036" v="585"/>
          <ac:spMkLst>
            <pc:docMk/>
            <pc:sldMk cId="2205729616" sldId="291"/>
            <ac:spMk id="2" creationId="{6607F4C9-FA7B-2159-D33F-46C5AAFA5B26}"/>
          </ac:spMkLst>
        </pc:spChg>
        <pc:spChg chg="mod">
          <ac:chgData name="Cobi Miller" userId="S::jmiller51@ggc.edu::1c2c969c-c77e-451d-a772-f3df2d85b41a" providerId="AD" clId="Web-{A6CF7A03-0DF3-4090-3CCC-D89FF59EEA4D}" dt="2024-04-24T13:35:53.036" v="585"/>
          <ac:spMkLst>
            <pc:docMk/>
            <pc:sldMk cId="2205729616" sldId="291"/>
            <ac:spMk id="3" creationId="{A0056FEB-92C6-B4B9-2E62-1BE812F5D4D2}"/>
          </ac:spMkLst>
        </pc:spChg>
        <pc:picChg chg="add">
          <ac:chgData name="Cobi Miller" userId="S::jmiller51@ggc.edu::1c2c969c-c77e-451d-a772-f3df2d85b41a" providerId="AD" clId="Web-{A6CF7A03-0DF3-4090-3CCC-D89FF59EEA4D}" dt="2024-04-24T13:35:53.036" v="585"/>
          <ac:picMkLst>
            <pc:docMk/>
            <pc:sldMk cId="2205729616" sldId="291"/>
            <ac:picMk id="5" creationId="{DF5B0B49-E5F4-A916-E8F8-D4509C9A069E}"/>
          </ac:picMkLst>
        </pc:picChg>
      </pc:sldChg>
    </pc:docChg>
  </pc:docChgLst>
  <pc:docChgLst>
    <pc:chgData name="Nathaniel Hemans" userId="S::nhemans@ggc.edu::3ab41882-0f32-46c5-9797-592afcd7ddaf" providerId="AD" clId="Web-{312B2A50-635F-DCF4-E923-5302DB591CFA}"/>
    <pc:docChg chg="modSld">
      <pc:chgData name="Nathaniel Hemans" userId="S::nhemans@ggc.edu::3ab41882-0f32-46c5-9797-592afcd7ddaf" providerId="AD" clId="Web-{312B2A50-635F-DCF4-E923-5302DB591CFA}" dt="2024-04-19T00:32:14.095" v="577" actId="20577"/>
      <pc:docMkLst>
        <pc:docMk/>
      </pc:docMkLst>
      <pc:sldChg chg="modSp">
        <pc:chgData name="Nathaniel Hemans" userId="S::nhemans@ggc.edu::3ab41882-0f32-46c5-9797-592afcd7ddaf" providerId="AD" clId="Web-{312B2A50-635F-DCF4-E923-5302DB591CFA}" dt="2024-04-19T00:32:14.095" v="577" actId="20577"/>
        <pc:sldMkLst>
          <pc:docMk/>
          <pc:sldMk cId="0" sldId="259"/>
        </pc:sldMkLst>
        <pc:spChg chg="mod">
          <ac:chgData name="Nathaniel Hemans" userId="S::nhemans@ggc.edu::3ab41882-0f32-46c5-9797-592afcd7ddaf" providerId="AD" clId="Web-{312B2A50-635F-DCF4-E923-5302DB591CFA}" dt="2024-04-19T00:32:14.095" v="577" actId="20577"/>
          <ac:spMkLst>
            <pc:docMk/>
            <pc:sldMk cId="0" sldId="259"/>
            <ac:spMk id="78" creationId="{00000000-0000-0000-0000-000000000000}"/>
          </ac:spMkLst>
        </pc:spChg>
      </pc:sldChg>
      <pc:sldChg chg="modSp">
        <pc:chgData name="Nathaniel Hemans" userId="S::nhemans@ggc.edu::3ab41882-0f32-46c5-9797-592afcd7ddaf" providerId="AD" clId="Web-{312B2A50-635F-DCF4-E923-5302DB591CFA}" dt="2024-04-19T00:16:56.612" v="255" actId="20577"/>
        <pc:sldMkLst>
          <pc:docMk/>
          <pc:sldMk cId="1358792098" sldId="266"/>
        </pc:sldMkLst>
        <pc:spChg chg="mod">
          <ac:chgData name="Nathaniel Hemans" userId="S::nhemans@ggc.edu::3ab41882-0f32-46c5-9797-592afcd7ddaf" providerId="AD" clId="Web-{312B2A50-635F-DCF4-E923-5302DB591CFA}" dt="2024-04-19T00:16:56.612" v="255" actId="20577"/>
          <ac:spMkLst>
            <pc:docMk/>
            <pc:sldMk cId="1358792098" sldId="266"/>
            <ac:spMk id="3" creationId="{7083E346-14BE-72A5-0C8B-D1975DE793D5}"/>
          </ac:spMkLst>
        </pc:spChg>
      </pc:sldChg>
      <pc:sldChg chg="modSp">
        <pc:chgData name="Nathaniel Hemans" userId="S::nhemans@ggc.edu::3ab41882-0f32-46c5-9797-592afcd7ddaf" providerId="AD" clId="Web-{312B2A50-635F-DCF4-E923-5302DB591CFA}" dt="2024-04-18T23:05:47.047" v="0" actId="20577"/>
        <pc:sldMkLst>
          <pc:docMk/>
          <pc:sldMk cId="1387914653" sldId="282"/>
        </pc:sldMkLst>
        <pc:spChg chg="mod">
          <ac:chgData name="Nathaniel Hemans" userId="S::nhemans@ggc.edu::3ab41882-0f32-46c5-9797-592afcd7ddaf" providerId="AD" clId="Web-{312B2A50-635F-DCF4-E923-5302DB591CFA}" dt="2024-04-18T23:05:47.047" v="0" actId="20577"/>
          <ac:spMkLst>
            <pc:docMk/>
            <pc:sldMk cId="1387914653" sldId="282"/>
            <ac:spMk id="3" creationId="{B4A3687C-EEE4-7227-5EAD-70A6E5E454BB}"/>
          </ac:spMkLst>
        </pc:spChg>
      </pc:sldChg>
      <pc:sldChg chg="modSp">
        <pc:chgData name="Nathaniel Hemans" userId="S::nhemans@ggc.edu::3ab41882-0f32-46c5-9797-592afcd7ddaf" providerId="AD" clId="Web-{312B2A50-635F-DCF4-E923-5302DB591CFA}" dt="2024-04-18T23:05:56.328" v="1" actId="20577"/>
        <pc:sldMkLst>
          <pc:docMk/>
          <pc:sldMk cId="2670190799" sldId="283"/>
        </pc:sldMkLst>
        <pc:spChg chg="mod">
          <ac:chgData name="Nathaniel Hemans" userId="S::nhemans@ggc.edu::3ab41882-0f32-46c5-9797-592afcd7ddaf" providerId="AD" clId="Web-{312B2A50-635F-DCF4-E923-5302DB591CFA}" dt="2024-04-18T23:05:56.328" v="1" actId="20577"/>
          <ac:spMkLst>
            <pc:docMk/>
            <pc:sldMk cId="2670190799" sldId="283"/>
            <ac:spMk id="3" creationId="{1CF446D1-D4E7-8755-C562-9C851B16CD6A}"/>
          </ac:spMkLst>
        </pc:spChg>
      </pc:sldChg>
      <pc:sldChg chg="modSp">
        <pc:chgData name="Nathaniel Hemans" userId="S::nhemans@ggc.edu::3ab41882-0f32-46c5-9797-592afcd7ddaf" providerId="AD" clId="Web-{312B2A50-635F-DCF4-E923-5302DB591CFA}" dt="2024-04-18T23:06:02.828" v="3" actId="20577"/>
        <pc:sldMkLst>
          <pc:docMk/>
          <pc:sldMk cId="1834720055" sldId="284"/>
        </pc:sldMkLst>
        <pc:spChg chg="mod">
          <ac:chgData name="Nathaniel Hemans" userId="S::nhemans@ggc.edu::3ab41882-0f32-46c5-9797-592afcd7ddaf" providerId="AD" clId="Web-{312B2A50-635F-DCF4-E923-5302DB591CFA}" dt="2024-04-18T23:06:02.828" v="3" actId="20577"/>
          <ac:spMkLst>
            <pc:docMk/>
            <pc:sldMk cId="1834720055" sldId="284"/>
            <ac:spMk id="3" creationId="{837E8F86-D569-2CF4-16E7-28BF97E3B359}"/>
          </ac:spMkLst>
        </pc:spChg>
      </pc:sldChg>
    </pc:docChg>
  </pc:docChgLst>
  <pc:docChgLst>
    <pc:chgData name="Nathaniel Hemans" userId="3ab41882-0f32-46c5-9797-592afcd7ddaf" providerId="ADAL" clId="{B10C8336-851B-499E-9C6C-CEBAEB5A107D}"/>
    <pc:docChg chg="undo custSel addSld delSld modSld">
      <pc:chgData name="Nathaniel Hemans" userId="3ab41882-0f32-46c5-9797-592afcd7ddaf" providerId="ADAL" clId="{B10C8336-851B-499E-9C6C-CEBAEB5A107D}" dt="2024-04-24T00:13:35.362" v="449" actId="26606"/>
      <pc:docMkLst>
        <pc:docMk/>
      </pc:docMkLst>
      <pc:sldChg chg="addSp delSp modSp mod">
        <pc:chgData name="Nathaniel Hemans" userId="3ab41882-0f32-46c5-9797-592afcd7ddaf" providerId="ADAL" clId="{B10C8336-851B-499E-9C6C-CEBAEB5A107D}" dt="2024-04-23T20:45:14.639" v="207" actId="26606"/>
        <pc:sldMkLst>
          <pc:docMk/>
          <pc:sldMk cId="0" sldId="261"/>
        </pc:sldMkLst>
        <pc:spChg chg="add">
          <ac:chgData name="Nathaniel Hemans" userId="3ab41882-0f32-46c5-9797-592afcd7ddaf" providerId="ADAL" clId="{B10C8336-851B-499E-9C6C-CEBAEB5A107D}" dt="2024-04-23T20:45:14.639" v="207" actId="26606"/>
          <ac:spMkLst>
            <pc:docMk/>
            <pc:sldMk cId="0" sldId="261"/>
            <ac:spMk id="95" creationId="{8950FAA0-D41F-48DB-A462-0A15C21608A3}"/>
          </ac:spMkLst>
        </pc:spChg>
        <pc:picChg chg="add mod">
          <ac:chgData name="Nathaniel Hemans" userId="3ab41882-0f32-46c5-9797-592afcd7ddaf" providerId="ADAL" clId="{B10C8336-851B-499E-9C6C-CEBAEB5A107D}" dt="2024-04-23T20:45:14.639" v="207" actId="26606"/>
          <ac:picMkLst>
            <pc:docMk/>
            <pc:sldMk cId="0" sldId="261"/>
            <ac:picMk id="3" creationId="{9C2C067E-D66E-3162-C36A-2775F8CF1B87}"/>
          </ac:picMkLst>
        </pc:picChg>
        <pc:picChg chg="del">
          <ac:chgData name="Nathaniel Hemans" userId="3ab41882-0f32-46c5-9797-592afcd7ddaf" providerId="ADAL" clId="{B10C8336-851B-499E-9C6C-CEBAEB5A107D}" dt="2024-04-23T20:45:08.306" v="206" actId="478"/>
          <ac:picMkLst>
            <pc:docMk/>
            <pc:sldMk cId="0" sldId="261"/>
            <ac:picMk id="91" creationId="{00000000-0000-0000-0000-000000000000}"/>
          </ac:picMkLst>
        </pc:picChg>
      </pc:sldChg>
      <pc:sldChg chg="addSp delSp mod">
        <pc:chgData name="Nathaniel Hemans" userId="3ab41882-0f32-46c5-9797-592afcd7ddaf" providerId="ADAL" clId="{B10C8336-851B-499E-9C6C-CEBAEB5A107D}" dt="2024-04-23T20:49:35.218" v="209"/>
        <pc:sldMkLst>
          <pc:docMk/>
          <pc:sldMk cId="0" sldId="264"/>
        </pc:sldMkLst>
        <pc:picChg chg="del">
          <ac:chgData name="Nathaniel Hemans" userId="3ab41882-0f32-46c5-9797-592afcd7ddaf" providerId="ADAL" clId="{B10C8336-851B-499E-9C6C-CEBAEB5A107D}" dt="2024-04-23T20:49:28.222" v="208" actId="478"/>
          <ac:picMkLst>
            <pc:docMk/>
            <pc:sldMk cId="0" sldId="264"/>
            <ac:picMk id="110" creationId="{00000000-0000-0000-0000-000000000000}"/>
          </ac:picMkLst>
        </pc:picChg>
        <pc:picChg chg="add">
          <ac:chgData name="Nathaniel Hemans" userId="3ab41882-0f32-46c5-9797-592afcd7ddaf" providerId="ADAL" clId="{B10C8336-851B-499E-9C6C-CEBAEB5A107D}" dt="2024-04-23T20:49:35.218" v="209"/>
          <ac:picMkLst>
            <pc:docMk/>
            <pc:sldMk cId="0" sldId="264"/>
            <ac:picMk id="1026" creationId="{33B9D066-D74A-CF9F-7055-5881C5C87DA1}"/>
          </ac:picMkLst>
        </pc:picChg>
      </pc:sldChg>
      <pc:sldChg chg="modSp mod">
        <pc:chgData name="Nathaniel Hemans" userId="3ab41882-0f32-46c5-9797-592afcd7ddaf" providerId="ADAL" clId="{B10C8336-851B-499E-9C6C-CEBAEB5A107D}" dt="2024-04-23T23:43:25.280" v="254" actId="6549"/>
        <pc:sldMkLst>
          <pc:docMk/>
          <pc:sldMk cId="1428196109" sldId="268"/>
        </pc:sldMkLst>
        <pc:spChg chg="mod">
          <ac:chgData name="Nathaniel Hemans" userId="3ab41882-0f32-46c5-9797-592afcd7ddaf" providerId="ADAL" clId="{B10C8336-851B-499E-9C6C-CEBAEB5A107D}" dt="2024-04-23T23:43:25.280" v="254" actId="6549"/>
          <ac:spMkLst>
            <pc:docMk/>
            <pc:sldMk cId="1428196109" sldId="268"/>
            <ac:spMk id="3" creationId="{0882E6D7-3010-6268-5EEE-08B1378B02C2}"/>
          </ac:spMkLst>
        </pc:spChg>
      </pc:sldChg>
      <pc:sldChg chg="modSp mod">
        <pc:chgData name="Nathaniel Hemans" userId="3ab41882-0f32-46c5-9797-592afcd7ddaf" providerId="ADAL" clId="{B10C8336-851B-499E-9C6C-CEBAEB5A107D}" dt="2024-04-23T22:09:34.054" v="253" actId="20577"/>
        <pc:sldMkLst>
          <pc:docMk/>
          <pc:sldMk cId="3830966546" sldId="273"/>
        </pc:sldMkLst>
        <pc:spChg chg="mod">
          <ac:chgData name="Nathaniel Hemans" userId="3ab41882-0f32-46c5-9797-592afcd7ddaf" providerId="ADAL" clId="{B10C8336-851B-499E-9C6C-CEBAEB5A107D}" dt="2024-04-23T20:40:14.186" v="204" actId="20577"/>
          <ac:spMkLst>
            <pc:docMk/>
            <pc:sldMk cId="3830966546" sldId="273"/>
            <ac:spMk id="2" creationId="{376AD191-89B0-A439-D707-E10EF4E68D5F}"/>
          </ac:spMkLst>
        </pc:spChg>
        <pc:spChg chg="mod">
          <ac:chgData name="Nathaniel Hemans" userId="3ab41882-0f32-46c5-9797-592afcd7ddaf" providerId="ADAL" clId="{B10C8336-851B-499E-9C6C-CEBAEB5A107D}" dt="2024-04-23T22:09:34.054" v="253" actId="20577"/>
          <ac:spMkLst>
            <pc:docMk/>
            <pc:sldMk cId="3830966546" sldId="273"/>
            <ac:spMk id="3" creationId="{EBD64FB5-231B-E5F0-C370-B2F6EA13E031}"/>
          </ac:spMkLst>
        </pc:spChg>
      </pc:sldChg>
      <pc:sldChg chg="modSp mod">
        <pc:chgData name="Nathaniel Hemans" userId="3ab41882-0f32-46c5-9797-592afcd7ddaf" providerId="ADAL" clId="{B10C8336-851B-499E-9C6C-CEBAEB5A107D}" dt="2024-04-23T23:57:56.295" v="447" actId="20577"/>
        <pc:sldMkLst>
          <pc:docMk/>
          <pc:sldMk cId="1387914653" sldId="282"/>
        </pc:sldMkLst>
        <pc:spChg chg="mod">
          <ac:chgData name="Nathaniel Hemans" userId="3ab41882-0f32-46c5-9797-592afcd7ddaf" providerId="ADAL" clId="{B10C8336-851B-499E-9C6C-CEBAEB5A107D}" dt="2024-04-23T23:57:56.295" v="447" actId="20577"/>
          <ac:spMkLst>
            <pc:docMk/>
            <pc:sldMk cId="1387914653" sldId="282"/>
            <ac:spMk id="3" creationId="{B4A3687C-EEE4-7227-5EAD-70A6E5E454BB}"/>
          </ac:spMkLst>
        </pc:spChg>
      </pc:sldChg>
      <pc:sldChg chg="del">
        <pc:chgData name="Nathaniel Hemans" userId="3ab41882-0f32-46c5-9797-592afcd7ddaf" providerId="ADAL" clId="{B10C8336-851B-499E-9C6C-CEBAEB5A107D}" dt="2024-04-23T20:51:12.452" v="210" actId="47"/>
        <pc:sldMkLst>
          <pc:docMk/>
          <pc:sldMk cId="2670190799" sldId="283"/>
        </pc:sldMkLst>
      </pc:sldChg>
      <pc:sldChg chg="del">
        <pc:chgData name="Nathaniel Hemans" userId="3ab41882-0f32-46c5-9797-592afcd7ddaf" providerId="ADAL" clId="{B10C8336-851B-499E-9C6C-CEBAEB5A107D}" dt="2024-04-23T17:49:11.879" v="0" actId="47"/>
        <pc:sldMkLst>
          <pc:docMk/>
          <pc:sldMk cId="1834720055" sldId="284"/>
        </pc:sldMkLst>
      </pc:sldChg>
      <pc:sldChg chg="addSp modSp new mod setBg">
        <pc:chgData name="Nathaniel Hemans" userId="3ab41882-0f32-46c5-9797-592afcd7ddaf" providerId="ADAL" clId="{B10C8336-851B-499E-9C6C-CEBAEB5A107D}" dt="2024-04-24T00:13:35.362" v="449" actId="26606"/>
        <pc:sldMkLst>
          <pc:docMk/>
          <pc:sldMk cId="1348211681" sldId="289"/>
        </pc:sldMkLst>
        <pc:spChg chg="mod">
          <ac:chgData name="Nathaniel Hemans" userId="3ab41882-0f32-46c5-9797-592afcd7ddaf" providerId="ADAL" clId="{B10C8336-851B-499E-9C6C-CEBAEB5A107D}" dt="2024-04-24T00:13:35.362" v="449" actId="26606"/>
          <ac:spMkLst>
            <pc:docMk/>
            <pc:sldMk cId="1348211681" sldId="289"/>
            <ac:spMk id="2" creationId="{4E6853A6-9971-81CA-7EF4-FE96134F6357}"/>
          </ac:spMkLst>
        </pc:spChg>
        <pc:spChg chg="mod">
          <ac:chgData name="Nathaniel Hemans" userId="3ab41882-0f32-46c5-9797-592afcd7ddaf" providerId="ADAL" clId="{B10C8336-851B-499E-9C6C-CEBAEB5A107D}" dt="2024-04-24T00:13:35.362" v="449" actId="26606"/>
          <ac:spMkLst>
            <pc:docMk/>
            <pc:sldMk cId="1348211681" sldId="289"/>
            <ac:spMk id="3" creationId="{F7E65741-2212-D4FD-0152-E1C59C441103}"/>
          </ac:spMkLst>
        </pc:spChg>
        <pc:spChg chg="add">
          <ac:chgData name="Nathaniel Hemans" userId="3ab41882-0f32-46c5-9797-592afcd7ddaf" providerId="ADAL" clId="{B10C8336-851B-499E-9C6C-CEBAEB5A107D}" dt="2024-04-24T00:13:35.362" v="449" actId="26606"/>
          <ac:spMkLst>
            <pc:docMk/>
            <pc:sldMk cId="1348211681" sldId="289"/>
            <ac:spMk id="9" creationId="{B89B6DBE-5EB1-4977-8210-379351EE94C1}"/>
          </ac:spMkLst>
        </pc:spChg>
        <pc:picChg chg="add mod">
          <ac:chgData name="Nathaniel Hemans" userId="3ab41882-0f32-46c5-9797-592afcd7ddaf" providerId="ADAL" clId="{B10C8336-851B-499E-9C6C-CEBAEB5A107D}" dt="2024-04-24T00:13:35.362" v="449" actId="26606"/>
          <ac:picMkLst>
            <pc:docMk/>
            <pc:sldMk cId="1348211681" sldId="289"/>
            <ac:picMk id="4" creationId="{517EDD4D-E90D-5499-ADB1-38EA2657E1FF}"/>
          </ac:picMkLst>
        </pc:picChg>
      </pc:sldChg>
    </pc:docChg>
  </pc:docChgLst>
  <pc:docChgLst>
    <pc:chgData name="Cobi Miller" userId="S::jmiller51@ggc.edu::1c2c969c-c77e-451d-a772-f3df2d85b41a" providerId="AD" clId="Web-{0F33F894-1DED-1CE6-3BE7-9A50F3001268}"/>
    <pc:docChg chg="addSld delSld modSld sldOrd">
      <pc:chgData name="Cobi Miller" userId="S::jmiller51@ggc.edu::1c2c969c-c77e-451d-a772-f3df2d85b41a" providerId="AD" clId="Web-{0F33F894-1DED-1CE6-3BE7-9A50F3001268}" dt="2024-04-24T00:45:47.044" v="710" actId="20577"/>
      <pc:docMkLst>
        <pc:docMk/>
      </pc:docMkLst>
      <pc:sldChg chg="modSp">
        <pc:chgData name="Cobi Miller" userId="S::jmiller51@ggc.edu::1c2c969c-c77e-451d-a772-f3df2d85b41a" providerId="AD" clId="Web-{0F33F894-1DED-1CE6-3BE7-9A50F3001268}" dt="2024-04-23T22:36:02.208" v="4" actId="20577"/>
        <pc:sldMkLst>
          <pc:docMk/>
          <pc:sldMk cId="0" sldId="256"/>
        </pc:sldMkLst>
        <pc:spChg chg="mod">
          <ac:chgData name="Cobi Miller" userId="S::jmiller51@ggc.edu::1c2c969c-c77e-451d-a772-f3df2d85b41a" providerId="AD" clId="Web-{0F33F894-1DED-1CE6-3BE7-9A50F3001268}" dt="2024-04-23T22:36:02.208" v="4" actId="20577"/>
          <ac:spMkLst>
            <pc:docMk/>
            <pc:sldMk cId="0" sldId="256"/>
            <ac:spMk id="59" creationId="{00000000-0000-0000-0000-000000000000}"/>
          </ac:spMkLst>
        </pc:spChg>
      </pc:sldChg>
      <pc:sldChg chg="modSp">
        <pc:chgData name="Cobi Miller" userId="S::jmiller51@ggc.edu::1c2c969c-c77e-451d-a772-f3df2d85b41a" providerId="AD" clId="Web-{0F33F894-1DED-1CE6-3BE7-9A50F3001268}" dt="2024-04-23T22:43:57.114" v="365" actId="20577"/>
        <pc:sldMkLst>
          <pc:docMk/>
          <pc:sldMk cId="0" sldId="259"/>
        </pc:sldMkLst>
        <pc:spChg chg="mod">
          <ac:chgData name="Cobi Miller" userId="S::jmiller51@ggc.edu::1c2c969c-c77e-451d-a772-f3df2d85b41a" providerId="AD" clId="Web-{0F33F894-1DED-1CE6-3BE7-9A50F3001268}" dt="2024-04-23T22:43:57.114" v="365" actId="20577"/>
          <ac:spMkLst>
            <pc:docMk/>
            <pc:sldMk cId="0" sldId="259"/>
            <ac:spMk id="78" creationId="{00000000-0000-0000-0000-000000000000}"/>
          </ac:spMkLst>
        </pc:spChg>
      </pc:sldChg>
      <pc:sldChg chg="del">
        <pc:chgData name="Cobi Miller" userId="S::jmiller51@ggc.edu::1c2c969c-c77e-451d-a772-f3df2d85b41a" providerId="AD" clId="Web-{0F33F894-1DED-1CE6-3BE7-9A50F3001268}" dt="2024-04-23T23:41:27.446" v="663"/>
        <pc:sldMkLst>
          <pc:docMk/>
          <pc:sldMk cId="0" sldId="262"/>
        </pc:sldMkLst>
      </pc:sldChg>
      <pc:sldChg chg="del">
        <pc:chgData name="Cobi Miller" userId="S::jmiller51@ggc.edu::1c2c969c-c77e-451d-a772-f3df2d85b41a" providerId="AD" clId="Web-{0F33F894-1DED-1CE6-3BE7-9A50F3001268}" dt="2024-04-23T22:36:55.288" v="16"/>
        <pc:sldMkLst>
          <pc:docMk/>
          <pc:sldMk cId="1375420932" sldId="265"/>
        </pc:sldMkLst>
      </pc:sldChg>
      <pc:sldChg chg="modSp">
        <pc:chgData name="Cobi Miller" userId="S::jmiller51@ggc.edu::1c2c969c-c77e-451d-a772-f3df2d85b41a" providerId="AD" clId="Web-{0F33F894-1DED-1CE6-3BE7-9A50F3001268}" dt="2024-04-23T22:42:03.157" v="185" actId="20577"/>
        <pc:sldMkLst>
          <pc:docMk/>
          <pc:sldMk cId="1358792098" sldId="266"/>
        </pc:sldMkLst>
        <pc:spChg chg="mod">
          <ac:chgData name="Cobi Miller" userId="S::jmiller51@ggc.edu::1c2c969c-c77e-451d-a772-f3df2d85b41a" providerId="AD" clId="Web-{0F33F894-1DED-1CE6-3BE7-9A50F3001268}" dt="2024-04-23T22:42:03.157" v="185" actId="20577"/>
          <ac:spMkLst>
            <pc:docMk/>
            <pc:sldMk cId="1358792098" sldId="266"/>
            <ac:spMk id="3" creationId="{7083E346-14BE-72A5-0C8B-D1975DE793D5}"/>
          </ac:spMkLst>
        </pc:spChg>
      </pc:sldChg>
      <pc:sldChg chg="modSp">
        <pc:chgData name="Cobi Miller" userId="S::jmiller51@ggc.edu::1c2c969c-c77e-451d-a772-f3df2d85b41a" providerId="AD" clId="Web-{0F33F894-1DED-1CE6-3BE7-9A50F3001268}" dt="2024-04-23T23:43:18.043" v="675" actId="20577"/>
        <pc:sldMkLst>
          <pc:docMk/>
          <pc:sldMk cId="1428196109" sldId="268"/>
        </pc:sldMkLst>
        <pc:spChg chg="mod">
          <ac:chgData name="Cobi Miller" userId="S::jmiller51@ggc.edu::1c2c969c-c77e-451d-a772-f3df2d85b41a" providerId="AD" clId="Web-{0F33F894-1DED-1CE6-3BE7-9A50F3001268}" dt="2024-04-23T23:43:18.043" v="675" actId="20577"/>
          <ac:spMkLst>
            <pc:docMk/>
            <pc:sldMk cId="1428196109" sldId="268"/>
            <ac:spMk id="3" creationId="{0882E6D7-3010-6268-5EEE-08B1378B02C2}"/>
          </ac:spMkLst>
        </pc:spChg>
      </pc:sldChg>
      <pc:sldChg chg="modSp">
        <pc:chgData name="Cobi Miller" userId="S::jmiller51@ggc.edu::1c2c969c-c77e-451d-a772-f3df2d85b41a" providerId="AD" clId="Web-{0F33F894-1DED-1CE6-3BE7-9A50F3001268}" dt="2024-04-23T23:20:57.231" v="661" actId="20577"/>
        <pc:sldMkLst>
          <pc:docMk/>
          <pc:sldMk cId="3830966546" sldId="273"/>
        </pc:sldMkLst>
        <pc:spChg chg="mod">
          <ac:chgData name="Cobi Miller" userId="S::jmiller51@ggc.edu::1c2c969c-c77e-451d-a772-f3df2d85b41a" providerId="AD" clId="Web-{0F33F894-1DED-1CE6-3BE7-9A50F3001268}" dt="2024-04-23T22:40:42.061" v="114" actId="1076"/>
          <ac:spMkLst>
            <pc:docMk/>
            <pc:sldMk cId="3830966546" sldId="273"/>
            <ac:spMk id="2" creationId="{376AD191-89B0-A439-D707-E10EF4E68D5F}"/>
          </ac:spMkLst>
        </pc:spChg>
        <pc:spChg chg="mod">
          <ac:chgData name="Cobi Miller" userId="S::jmiller51@ggc.edu::1c2c969c-c77e-451d-a772-f3df2d85b41a" providerId="AD" clId="Web-{0F33F894-1DED-1CE6-3BE7-9A50F3001268}" dt="2024-04-23T23:20:57.231" v="661" actId="20577"/>
          <ac:spMkLst>
            <pc:docMk/>
            <pc:sldMk cId="3830966546" sldId="273"/>
            <ac:spMk id="3" creationId="{EBD64FB5-231B-E5F0-C370-B2F6EA13E031}"/>
          </ac:spMkLst>
        </pc:spChg>
      </pc:sldChg>
      <pc:sldChg chg="ord">
        <pc:chgData name="Cobi Miller" userId="S::jmiller51@ggc.edu::1c2c969c-c77e-451d-a772-f3df2d85b41a" providerId="AD" clId="Web-{0F33F894-1DED-1CE6-3BE7-9A50F3001268}" dt="2024-04-23T23:46:07.643" v="694"/>
        <pc:sldMkLst>
          <pc:docMk/>
          <pc:sldMk cId="634020671" sldId="276"/>
        </pc:sldMkLst>
      </pc:sldChg>
      <pc:sldChg chg="modSp">
        <pc:chgData name="Cobi Miller" userId="S::jmiller51@ggc.edu::1c2c969c-c77e-451d-a772-f3df2d85b41a" providerId="AD" clId="Web-{0F33F894-1DED-1CE6-3BE7-9A50F3001268}" dt="2024-04-23T23:43:31.310" v="679" actId="20577"/>
        <pc:sldMkLst>
          <pc:docMk/>
          <pc:sldMk cId="432457811" sldId="279"/>
        </pc:sldMkLst>
        <pc:spChg chg="mod">
          <ac:chgData name="Cobi Miller" userId="S::jmiller51@ggc.edu::1c2c969c-c77e-451d-a772-f3df2d85b41a" providerId="AD" clId="Web-{0F33F894-1DED-1CE6-3BE7-9A50F3001268}" dt="2024-04-23T23:43:31.310" v="679" actId="20577"/>
          <ac:spMkLst>
            <pc:docMk/>
            <pc:sldMk cId="432457811" sldId="279"/>
            <ac:spMk id="3" creationId="{0724193C-3A5C-9CA4-11A8-4CE4C7248037}"/>
          </ac:spMkLst>
        </pc:spChg>
      </pc:sldChg>
      <pc:sldChg chg="modSp">
        <pc:chgData name="Cobi Miller" userId="S::jmiller51@ggc.edu::1c2c969c-c77e-451d-a772-f3df2d85b41a" providerId="AD" clId="Web-{0F33F894-1DED-1CE6-3BE7-9A50F3001268}" dt="2024-04-23T23:20:44.980" v="659" actId="20577"/>
        <pc:sldMkLst>
          <pc:docMk/>
          <pc:sldMk cId="1685548681" sldId="281"/>
        </pc:sldMkLst>
        <pc:spChg chg="mod">
          <ac:chgData name="Cobi Miller" userId="S::jmiller51@ggc.edu::1c2c969c-c77e-451d-a772-f3df2d85b41a" providerId="AD" clId="Web-{0F33F894-1DED-1CE6-3BE7-9A50F3001268}" dt="2024-04-23T22:40:59.265" v="118" actId="1076"/>
          <ac:spMkLst>
            <pc:docMk/>
            <pc:sldMk cId="1685548681" sldId="281"/>
            <ac:spMk id="2" creationId="{C86B5B48-D650-3CBF-12A0-EFF9B0EBB3CE}"/>
          </ac:spMkLst>
        </pc:spChg>
        <pc:spChg chg="mod">
          <ac:chgData name="Cobi Miller" userId="S::jmiller51@ggc.edu::1c2c969c-c77e-451d-a772-f3df2d85b41a" providerId="AD" clId="Web-{0F33F894-1DED-1CE6-3BE7-9A50F3001268}" dt="2024-04-23T23:20:44.980" v="659" actId="20577"/>
          <ac:spMkLst>
            <pc:docMk/>
            <pc:sldMk cId="1685548681" sldId="281"/>
            <ac:spMk id="3" creationId="{06BECA8A-7145-7E74-6246-BAB6CFBA8995}"/>
          </ac:spMkLst>
        </pc:spChg>
      </pc:sldChg>
      <pc:sldChg chg="modSp ord">
        <pc:chgData name="Cobi Miller" userId="S::jmiller51@ggc.edu::1c2c969c-c77e-451d-a772-f3df2d85b41a" providerId="AD" clId="Web-{0F33F894-1DED-1CE6-3BE7-9A50F3001268}" dt="2024-04-23T23:46:07.643" v="693"/>
        <pc:sldMkLst>
          <pc:docMk/>
          <pc:sldMk cId="1387914653" sldId="282"/>
        </pc:sldMkLst>
        <pc:spChg chg="mod">
          <ac:chgData name="Cobi Miller" userId="S::jmiller51@ggc.edu::1c2c969c-c77e-451d-a772-f3df2d85b41a" providerId="AD" clId="Web-{0F33F894-1DED-1CE6-3BE7-9A50F3001268}" dt="2024-04-23T23:44:36.781" v="690" actId="1076"/>
          <ac:spMkLst>
            <pc:docMk/>
            <pc:sldMk cId="1387914653" sldId="282"/>
            <ac:spMk id="3" creationId="{B4A3687C-EEE4-7227-5EAD-70A6E5E454BB}"/>
          </ac:spMkLst>
        </pc:spChg>
      </pc:sldChg>
      <pc:sldChg chg="modSp add del replId">
        <pc:chgData name="Cobi Miller" userId="S::jmiller51@ggc.edu::1c2c969c-c77e-451d-a772-f3df2d85b41a" providerId="AD" clId="Web-{0F33F894-1DED-1CE6-3BE7-9A50F3001268}" dt="2024-04-23T23:35:52.043" v="662"/>
        <pc:sldMkLst>
          <pc:docMk/>
          <pc:sldMk cId="1402855654" sldId="287"/>
        </pc:sldMkLst>
        <pc:spChg chg="mod">
          <ac:chgData name="Cobi Miller" userId="S::jmiller51@ggc.edu::1c2c969c-c77e-451d-a772-f3df2d85b41a" providerId="AD" clId="Web-{0F33F894-1DED-1CE6-3BE7-9A50F3001268}" dt="2024-04-23T22:42:17.189" v="200" actId="20577"/>
          <ac:spMkLst>
            <pc:docMk/>
            <pc:sldMk cId="1402855654" sldId="287"/>
            <ac:spMk id="2" creationId="{376AD191-89B0-A439-D707-E10EF4E68D5F}"/>
          </ac:spMkLst>
        </pc:spChg>
        <pc:spChg chg="mod">
          <ac:chgData name="Cobi Miller" userId="S::jmiller51@ggc.edu::1c2c969c-c77e-451d-a772-f3df2d85b41a" providerId="AD" clId="Web-{0F33F894-1DED-1CE6-3BE7-9A50F3001268}" dt="2024-04-23T22:42:18.533" v="201" actId="20577"/>
          <ac:spMkLst>
            <pc:docMk/>
            <pc:sldMk cId="1402855654" sldId="287"/>
            <ac:spMk id="3" creationId="{EBD64FB5-231B-E5F0-C370-B2F6EA13E031}"/>
          </ac:spMkLst>
        </pc:spChg>
      </pc:sldChg>
      <pc:sldChg chg="addSp delSp modSp new mod ord setBg setClrOvrMap">
        <pc:chgData name="Cobi Miller" userId="S::jmiller51@ggc.edu::1c2c969c-c77e-451d-a772-f3df2d85b41a" providerId="AD" clId="Web-{0F33F894-1DED-1CE6-3BE7-9A50F3001268}" dt="2024-04-23T23:46:07.643" v="692"/>
        <pc:sldMkLst>
          <pc:docMk/>
          <pc:sldMk cId="797422621" sldId="288"/>
        </pc:sldMkLst>
        <pc:spChg chg="mod">
          <ac:chgData name="Cobi Miller" userId="S::jmiller51@ggc.edu::1c2c969c-c77e-451d-a772-f3df2d85b41a" providerId="AD" clId="Web-{0F33F894-1DED-1CE6-3BE7-9A50F3001268}" dt="2024-04-23T22:46:24.150" v="655"/>
          <ac:spMkLst>
            <pc:docMk/>
            <pc:sldMk cId="797422621" sldId="288"/>
            <ac:spMk id="2" creationId="{EB8712B5-5B85-43A2-8ACF-543A739C8D51}"/>
          </ac:spMkLst>
        </pc:spChg>
        <pc:spChg chg="add del mod">
          <ac:chgData name="Cobi Miller" userId="S::jmiller51@ggc.edu::1c2c969c-c77e-451d-a772-f3df2d85b41a" providerId="AD" clId="Web-{0F33F894-1DED-1CE6-3BE7-9A50F3001268}" dt="2024-04-23T23:44:49.406" v="691" actId="1076"/>
          <ac:spMkLst>
            <pc:docMk/>
            <pc:sldMk cId="797422621" sldId="288"/>
            <ac:spMk id="3" creationId="{76CC208C-8DB0-73C8-6903-BC807D347C16}"/>
          </ac:spMkLst>
        </pc:spChg>
        <pc:spChg chg="add del">
          <ac:chgData name="Cobi Miller" userId="S::jmiller51@ggc.edu::1c2c969c-c77e-451d-a772-f3df2d85b41a" providerId="AD" clId="Web-{0F33F894-1DED-1CE6-3BE7-9A50F3001268}" dt="2024-04-23T22:46:20.931" v="651"/>
          <ac:spMkLst>
            <pc:docMk/>
            <pc:sldMk cId="797422621" sldId="288"/>
            <ac:spMk id="8" creationId="{7D2BFFD5-490F-4B45-91F2-6B826FBAD4E3}"/>
          </ac:spMkLst>
        </pc:spChg>
        <pc:spChg chg="add del">
          <ac:chgData name="Cobi Miller" userId="S::jmiller51@ggc.edu::1c2c969c-c77e-451d-a772-f3df2d85b41a" providerId="AD" clId="Web-{0F33F894-1DED-1CE6-3BE7-9A50F3001268}" dt="2024-04-23T22:45:18.445" v="507"/>
          <ac:spMkLst>
            <pc:docMk/>
            <pc:sldMk cId="797422621" sldId="288"/>
            <ac:spMk id="9" creationId="{8950FAA0-D41F-48DB-A462-0A15C21608A3}"/>
          </ac:spMkLst>
        </pc:spChg>
        <pc:spChg chg="add del">
          <ac:chgData name="Cobi Miller" userId="S::jmiller51@ggc.edu::1c2c969c-c77e-451d-a772-f3df2d85b41a" providerId="AD" clId="Web-{0F33F894-1DED-1CE6-3BE7-9A50F3001268}" dt="2024-04-23T22:46:23.072" v="653"/>
          <ac:spMkLst>
            <pc:docMk/>
            <pc:sldMk cId="797422621" sldId="288"/>
            <ac:spMk id="10" creationId="{F9EC8EBD-738F-4BED-AEA0-229BFB311BF8}"/>
          </ac:spMkLst>
        </pc:spChg>
        <pc:spChg chg="add del">
          <ac:chgData name="Cobi Miller" userId="S::jmiller51@ggc.edu::1c2c969c-c77e-451d-a772-f3df2d85b41a" providerId="AD" clId="Web-{0F33F894-1DED-1CE6-3BE7-9A50F3001268}" dt="2024-04-23T22:45:18.445" v="507"/>
          <ac:spMkLst>
            <pc:docMk/>
            <pc:sldMk cId="797422621" sldId="288"/>
            <ac:spMk id="11" creationId="{9E4863BE-A479-4628-9EB8-4FE6187A4547}"/>
          </ac:spMkLst>
        </pc:spChg>
        <pc:picChg chg="add del">
          <ac:chgData name="Cobi Miller" userId="S::jmiller51@ggc.edu::1c2c969c-c77e-451d-a772-f3df2d85b41a" providerId="AD" clId="Web-{0F33F894-1DED-1CE6-3BE7-9A50F3001268}" dt="2024-04-23T22:45:18.445" v="507"/>
          <ac:picMkLst>
            <pc:docMk/>
            <pc:sldMk cId="797422621" sldId="288"/>
            <ac:picMk id="5" creationId="{ADD599AF-8075-EDAB-400D-808ABE098CB7}"/>
          </ac:picMkLst>
        </pc:picChg>
        <pc:picChg chg="add del mod ord">
          <ac:chgData name="Cobi Miller" userId="S::jmiller51@ggc.edu::1c2c969c-c77e-451d-a772-f3df2d85b41a" providerId="AD" clId="Web-{0F33F894-1DED-1CE6-3BE7-9A50F3001268}" dt="2024-04-23T22:46:24.150" v="656"/>
          <ac:picMkLst>
            <pc:docMk/>
            <pc:sldMk cId="797422621" sldId="288"/>
            <ac:picMk id="6" creationId="{AD639F99-9565-5C5D-F341-D7435B2FD625}"/>
          </ac:picMkLst>
        </pc:picChg>
      </pc:sldChg>
      <pc:sldChg chg="modSp new">
        <pc:chgData name="Cobi Miller" userId="S::jmiller51@ggc.edu::1c2c969c-c77e-451d-a772-f3df2d85b41a" providerId="AD" clId="Web-{0F33F894-1DED-1CE6-3BE7-9A50F3001268}" dt="2024-04-24T00:45:47.044" v="710" actId="20577"/>
        <pc:sldMkLst>
          <pc:docMk/>
          <pc:sldMk cId="2361855499" sldId="290"/>
        </pc:sldMkLst>
        <pc:spChg chg="mod">
          <ac:chgData name="Cobi Miller" userId="S::jmiller51@ggc.edu::1c2c969c-c77e-451d-a772-f3df2d85b41a" providerId="AD" clId="Web-{0F33F894-1DED-1CE6-3BE7-9A50F3001268}" dt="2024-04-24T00:45:47.044" v="710" actId="20577"/>
          <ac:spMkLst>
            <pc:docMk/>
            <pc:sldMk cId="2361855499" sldId="290"/>
            <ac:spMk id="2" creationId="{6607F4C9-FA7B-2159-D33F-46C5AAFA5B26}"/>
          </ac:spMkLst>
        </pc:spChg>
      </pc:sldChg>
    </pc:docChg>
  </pc:docChgLst>
  <pc:docChgLst>
    <pc:chgData name="Niecia Say" userId="S::nsay@ggc.edu::d9680668-a8af-4fab-a0f6-c07b17741829" providerId="AD" clId="Web-{EA89732E-009A-7076-6EDE-90A06E0E1AE7}"/>
    <pc:docChg chg="modSld">
      <pc:chgData name="Niecia Say" userId="S::nsay@ggc.edu::d9680668-a8af-4fab-a0f6-c07b17741829" providerId="AD" clId="Web-{EA89732E-009A-7076-6EDE-90A06E0E1AE7}" dt="2024-04-20T18:29:30.537" v="10" actId="20577"/>
      <pc:docMkLst>
        <pc:docMk/>
      </pc:docMkLst>
      <pc:sldChg chg="modSp">
        <pc:chgData name="Niecia Say" userId="S::nsay@ggc.edu::d9680668-a8af-4fab-a0f6-c07b17741829" providerId="AD" clId="Web-{EA89732E-009A-7076-6EDE-90A06E0E1AE7}" dt="2024-04-20T18:29:30.537" v="10" actId="20577"/>
        <pc:sldMkLst>
          <pc:docMk/>
          <pc:sldMk cId="0" sldId="259"/>
        </pc:sldMkLst>
        <pc:spChg chg="mod">
          <ac:chgData name="Niecia Say" userId="S::nsay@ggc.edu::d9680668-a8af-4fab-a0f6-c07b17741829" providerId="AD" clId="Web-{EA89732E-009A-7076-6EDE-90A06E0E1AE7}" dt="2024-04-20T18:29:30.537" v="10" actId="20577"/>
          <ac:spMkLst>
            <pc:docMk/>
            <pc:sldMk cId="0" sldId="259"/>
            <ac:spMk id="78" creationId="{00000000-0000-0000-0000-000000000000}"/>
          </ac:spMkLst>
        </pc:spChg>
      </pc:sldChg>
    </pc:docChg>
  </pc:docChgLst>
  <pc:docChgLst>
    <pc:chgData name="Cobi Miller" userId="S::jmiller51@ggc.edu::1c2c969c-c77e-451d-a772-f3df2d85b41a" providerId="AD" clId="Web-{39584B2B-90B7-1704-6C00-B59522DC42E5}"/>
    <pc:docChg chg="modSld">
      <pc:chgData name="Cobi Miller" userId="S::jmiller51@ggc.edu::1c2c969c-c77e-451d-a772-f3df2d85b41a" providerId="AD" clId="Web-{39584B2B-90B7-1704-6C00-B59522DC42E5}" dt="2024-04-24T13:46:18.136" v="62"/>
      <pc:docMkLst>
        <pc:docMk/>
      </pc:docMkLst>
      <pc:sldChg chg="addSp delSp modSp">
        <pc:chgData name="Cobi Miller" userId="S::jmiller51@ggc.edu::1c2c969c-c77e-451d-a772-f3df2d85b41a" providerId="AD" clId="Web-{39584B2B-90B7-1704-6C00-B59522DC42E5}" dt="2024-04-24T13:46:18.136" v="62"/>
        <pc:sldMkLst>
          <pc:docMk/>
          <pc:sldMk cId="3830966546" sldId="273"/>
        </pc:sldMkLst>
        <pc:spChg chg="mod">
          <ac:chgData name="Cobi Miller" userId="S::jmiller51@ggc.edu::1c2c969c-c77e-451d-a772-f3df2d85b41a" providerId="AD" clId="Web-{39584B2B-90B7-1704-6C00-B59522DC42E5}" dt="2024-04-24T13:46:18.136" v="62"/>
          <ac:spMkLst>
            <pc:docMk/>
            <pc:sldMk cId="3830966546" sldId="273"/>
            <ac:spMk id="2" creationId="{376AD191-89B0-A439-D707-E10EF4E68D5F}"/>
          </ac:spMkLst>
        </pc:spChg>
        <pc:spChg chg="del mod">
          <ac:chgData name="Cobi Miller" userId="S::jmiller51@ggc.edu::1c2c969c-c77e-451d-a772-f3df2d85b41a" providerId="AD" clId="Web-{39584B2B-90B7-1704-6C00-B59522DC42E5}" dt="2024-04-24T13:46:18.136" v="62"/>
          <ac:spMkLst>
            <pc:docMk/>
            <pc:sldMk cId="3830966546" sldId="273"/>
            <ac:spMk id="3" creationId="{EBD64FB5-231B-E5F0-C370-B2F6EA13E031}"/>
          </ac:spMkLst>
        </pc:spChg>
        <pc:spChg chg="del">
          <ac:chgData name="Cobi Miller" userId="S::jmiller51@ggc.edu::1c2c969c-c77e-451d-a772-f3df2d85b41a" providerId="AD" clId="Web-{39584B2B-90B7-1704-6C00-B59522DC42E5}" dt="2024-04-24T13:46:18.136" v="62"/>
          <ac:spMkLst>
            <pc:docMk/>
            <pc:sldMk cId="3830966546" sldId="273"/>
            <ac:spMk id="8" creationId="{AD6F6937-3B5A-4391-9F37-58A571B362A9}"/>
          </ac:spMkLst>
        </pc:spChg>
        <pc:spChg chg="add">
          <ac:chgData name="Cobi Miller" userId="S::jmiller51@ggc.edu::1c2c969c-c77e-451d-a772-f3df2d85b41a" providerId="AD" clId="Web-{39584B2B-90B7-1704-6C00-B59522DC42E5}" dt="2024-04-24T13:46:18.136" v="62"/>
          <ac:spMkLst>
            <pc:docMk/>
            <pc:sldMk cId="3830966546" sldId="273"/>
            <ac:spMk id="14" creationId="{67218665-EA77-40EC-8172-4F17E2DEDB3D}"/>
          </ac:spMkLst>
        </pc:spChg>
        <pc:graphicFrameChg chg="add">
          <ac:chgData name="Cobi Miller" userId="S::jmiller51@ggc.edu::1c2c969c-c77e-451d-a772-f3df2d85b41a" providerId="AD" clId="Web-{39584B2B-90B7-1704-6C00-B59522DC42E5}" dt="2024-04-24T13:46:18.136" v="62"/>
          <ac:graphicFrameMkLst>
            <pc:docMk/>
            <pc:sldMk cId="3830966546" sldId="273"/>
            <ac:graphicFrameMk id="10" creationId="{13A798D0-E7CE-BE31-4823-67ADE08E243F}"/>
          </ac:graphicFrameMkLst>
        </pc:graphicFrameChg>
      </pc:sldChg>
      <pc:sldChg chg="addSp delSp modSp">
        <pc:chgData name="Cobi Miller" userId="S::jmiller51@ggc.edu::1c2c969c-c77e-451d-a772-f3df2d85b41a" providerId="AD" clId="Web-{39584B2B-90B7-1704-6C00-B59522DC42E5}" dt="2024-04-24T13:46:09.464" v="61"/>
        <pc:sldMkLst>
          <pc:docMk/>
          <pc:sldMk cId="1685548681" sldId="281"/>
        </pc:sldMkLst>
        <pc:spChg chg="mod">
          <ac:chgData name="Cobi Miller" userId="S::jmiller51@ggc.edu::1c2c969c-c77e-451d-a772-f3df2d85b41a" providerId="AD" clId="Web-{39584B2B-90B7-1704-6C00-B59522DC42E5}" dt="2024-04-24T13:46:09.464" v="61"/>
          <ac:spMkLst>
            <pc:docMk/>
            <pc:sldMk cId="1685548681" sldId="281"/>
            <ac:spMk id="2" creationId="{C86B5B48-D650-3CBF-12A0-EFF9B0EBB3CE}"/>
          </ac:spMkLst>
        </pc:spChg>
        <pc:spChg chg="del">
          <ac:chgData name="Cobi Miller" userId="S::jmiller51@ggc.edu::1c2c969c-c77e-451d-a772-f3df2d85b41a" providerId="AD" clId="Web-{39584B2B-90B7-1704-6C00-B59522DC42E5}" dt="2024-04-24T13:46:09.464" v="61"/>
          <ac:spMkLst>
            <pc:docMk/>
            <pc:sldMk cId="1685548681" sldId="281"/>
            <ac:spMk id="3" creationId="{06BECA8A-7145-7E74-6246-BAB6CFBA8995}"/>
          </ac:spMkLst>
        </pc:spChg>
        <pc:spChg chg="del">
          <ac:chgData name="Cobi Miller" userId="S::jmiller51@ggc.edu::1c2c969c-c77e-451d-a772-f3df2d85b41a" providerId="AD" clId="Web-{39584B2B-90B7-1704-6C00-B59522DC42E5}" dt="2024-04-24T13:46:09.464" v="61"/>
          <ac:spMkLst>
            <pc:docMk/>
            <pc:sldMk cId="1685548681" sldId="281"/>
            <ac:spMk id="8" creationId="{AD6F6937-3B5A-4391-9F37-58A571B362A9}"/>
          </ac:spMkLst>
        </pc:spChg>
        <pc:spChg chg="add">
          <ac:chgData name="Cobi Miller" userId="S::jmiller51@ggc.edu::1c2c969c-c77e-451d-a772-f3df2d85b41a" providerId="AD" clId="Web-{39584B2B-90B7-1704-6C00-B59522DC42E5}" dt="2024-04-24T13:46:09.464" v="61"/>
          <ac:spMkLst>
            <pc:docMk/>
            <pc:sldMk cId="1685548681" sldId="281"/>
            <ac:spMk id="14" creationId="{67218665-EA77-40EC-8172-4F17E2DEDB3D}"/>
          </ac:spMkLst>
        </pc:spChg>
        <pc:graphicFrameChg chg="add">
          <ac:chgData name="Cobi Miller" userId="S::jmiller51@ggc.edu::1c2c969c-c77e-451d-a772-f3df2d85b41a" providerId="AD" clId="Web-{39584B2B-90B7-1704-6C00-B59522DC42E5}" dt="2024-04-24T13:46:09.464" v="61"/>
          <ac:graphicFrameMkLst>
            <pc:docMk/>
            <pc:sldMk cId="1685548681" sldId="281"/>
            <ac:graphicFrameMk id="10" creationId="{53B55003-280B-16C7-8DB5-9B12586F35BA}"/>
          </ac:graphicFrameMkLst>
        </pc:graphicFrame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public.tableau.com/app/profile/jacobi.miller7874/viz/CollegeGraph/Visualization?publish=yes" TargetMode="External"/><Relationship Id="rId1" Type="http://schemas.openxmlformats.org/officeDocument/2006/relationships/hyperlink" Target="https://public.tableau.com/app/profile/jacobi.miller7874/viz/BetaCollegeGraph/Visualization?publish=yes" TargetMode="Externa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hyperlink" Target="https://public.tableau.com/app/profile/jacobi.miller7874/viz/CollegeGraph/Visualization?publish=yes" TargetMode="External"/><Relationship Id="rId5" Type="http://schemas.openxmlformats.org/officeDocument/2006/relationships/hyperlink" Target="https://public.tableau.com/app/profile/jacobi.miller7874/viz/BetaCollegeGraph/Visualization?publish=yes" TargetMode="External"/><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6D3A1080-8DC8-4443-B1CC-D8B16402BB3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D784494A-15C5-4929-836F-05EF815FCEB5}">
      <dgm:prSet/>
      <dgm:spPr/>
      <dgm:t>
        <a:bodyPr/>
        <a:lstStyle/>
        <a:p>
          <a:r>
            <a:rPr lang="en-US"/>
            <a:t>Niecia Say - Data Modeler &amp; Team Manager</a:t>
          </a:r>
        </a:p>
      </dgm:t>
    </dgm:pt>
    <dgm:pt modelId="{E84069CC-69BE-4EAC-AFE7-8BC78DB9E220}" type="parTrans" cxnId="{140D7074-E7F7-4974-B1DC-26C120DF7759}">
      <dgm:prSet/>
      <dgm:spPr/>
      <dgm:t>
        <a:bodyPr/>
        <a:lstStyle/>
        <a:p>
          <a:endParaRPr lang="en-US"/>
        </a:p>
      </dgm:t>
    </dgm:pt>
    <dgm:pt modelId="{9177059B-41A0-4F20-A35E-EC683C2C743A}" type="sibTrans" cxnId="{140D7074-E7F7-4974-B1DC-26C120DF7759}">
      <dgm:prSet/>
      <dgm:spPr/>
      <dgm:t>
        <a:bodyPr/>
        <a:lstStyle/>
        <a:p>
          <a:endParaRPr lang="en-US"/>
        </a:p>
      </dgm:t>
    </dgm:pt>
    <dgm:pt modelId="{AD2D03C0-3B51-41CA-B2A7-37A9C1A08080}">
      <dgm:prSet/>
      <dgm:spPr/>
      <dgm:t>
        <a:bodyPr/>
        <a:lstStyle/>
        <a:p>
          <a:r>
            <a:rPr lang="en-US"/>
            <a:t>Cobi Miller - Data Analyzer &amp; Client Liaison</a:t>
          </a:r>
        </a:p>
      </dgm:t>
    </dgm:pt>
    <dgm:pt modelId="{27C8445C-CA9F-48E8-B09B-E4DCCC53F5DF}" type="parTrans" cxnId="{025C3C4B-3114-4D78-8F80-718412C8BA08}">
      <dgm:prSet/>
      <dgm:spPr/>
      <dgm:t>
        <a:bodyPr/>
        <a:lstStyle/>
        <a:p>
          <a:endParaRPr lang="en-US"/>
        </a:p>
      </dgm:t>
    </dgm:pt>
    <dgm:pt modelId="{DDB76E0A-F19C-4913-8A81-C6EE5C0BAC9E}" type="sibTrans" cxnId="{025C3C4B-3114-4D78-8F80-718412C8BA08}">
      <dgm:prSet/>
      <dgm:spPr/>
      <dgm:t>
        <a:bodyPr/>
        <a:lstStyle/>
        <a:p>
          <a:endParaRPr lang="en-US"/>
        </a:p>
      </dgm:t>
    </dgm:pt>
    <dgm:pt modelId="{EB53D991-58A8-4515-B953-3C71BE34DC11}">
      <dgm:prSet/>
      <dgm:spPr/>
      <dgm:t>
        <a:bodyPr/>
        <a:lstStyle/>
        <a:p>
          <a:r>
            <a:rPr lang="en-US"/>
            <a:t>Nathaniel Hemans - Visualizer &amp; Project Documentation</a:t>
          </a:r>
        </a:p>
      </dgm:t>
    </dgm:pt>
    <dgm:pt modelId="{1DE95B15-6697-47E7-B250-EC12D0CFA9FF}" type="parTrans" cxnId="{191FA5FA-414E-4DD9-AF52-196D75C3F3DD}">
      <dgm:prSet/>
      <dgm:spPr/>
      <dgm:t>
        <a:bodyPr/>
        <a:lstStyle/>
        <a:p>
          <a:endParaRPr lang="en-US"/>
        </a:p>
      </dgm:t>
    </dgm:pt>
    <dgm:pt modelId="{D67141BA-60DD-4A19-9E1E-2AFF3DDA52B5}" type="sibTrans" cxnId="{191FA5FA-414E-4DD9-AF52-196D75C3F3DD}">
      <dgm:prSet/>
      <dgm:spPr/>
      <dgm:t>
        <a:bodyPr/>
        <a:lstStyle/>
        <a:p>
          <a:endParaRPr lang="en-US"/>
        </a:p>
      </dgm:t>
    </dgm:pt>
    <dgm:pt modelId="{D215C194-EB1A-464D-A745-4DA092C432D8}">
      <dgm:prSet/>
      <dgm:spPr/>
      <dgm:t>
        <a:bodyPr/>
        <a:lstStyle/>
        <a:p>
          <a:r>
            <a:rPr lang="en-US"/>
            <a:t>Benardo Avancena - Client</a:t>
          </a:r>
        </a:p>
      </dgm:t>
    </dgm:pt>
    <dgm:pt modelId="{5025BF53-B3D3-459E-B699-43DADD00A138}" type="parTrans" cxnId="{C8846FAD-FB91-42A6-B016-4C1D3CCC903B}">
      <dgm:prSet/>
      <dgm:spPr/>
      <dgm:t>
        <a:bodyPr/>
        <a:lstStyle/>
        <a:p>
          <a:endParaRPr lang="en-US"/>
        </a:p>
      </dgm:t>
    </dgm:pt>
    <dgm:pt modelId="{A35FB43D-1610-4602-931C-D1AF3791CB64}" type="sibTrans" cxnId="{C8846FAD-FB91-42A6-B016-4C1D3CCC903B}">
      <dgm:prSet/>
      <dgm:spPr/>
      <dgm:t>
        <a:bodyPr/>
        <a:lstStyle/>
        <a:p>
          <a:endParaRPr lang="en-US"/>
        </a:p>
      </dgm:t>
    </dgm:pt>
    <dgm:pt modelId="{49CC9B70-366A-4E4C-8291-5C32EED3463B}">
      <dgm:prSet/>
      <dgm:spPr/>
      <dgm:t>
        <a:bodyPr/>
        <a:lstStyle/>
        <a:p>
          <a:r>
            <a:rPr lang="en-US"/>
            <a:t>Helen Merhout - Client</a:t>
          </a:r>
        </a:p>
      </dgm:t>
    </dgm:pt>
    <dgm:pt modelId="{C3FD2909-7D49-48F7-9168-092CB394D0B5}" type="parTrans" cxnId="{1AD51E13-72D1-4A4D-AB69-7D7ACE097F4F}">
      <dgm:prSet/>
      <dgm:spPr/>
      <dgm:t>
        <a:bodyPr/>
        <a:lstStyle/>
        <a:p>
          <a:endParaRPr lang="en-US"/>
        </a:p>
      </dgm:t>
    </dgm:pt>
    <dgm:pt modelId="{49E7BBA8-3C8B-4BE4-B337-B9D32E3DB8EA}" type="sibTrans" cxnId="{1AD51E13-72D1-4A4D-AB69-7D7ACE097F4F}">
      <dgm:prSet/>
      <dgm:spPr/>
      <dgm:t>
        <a:bodyPr/>
        <a:lstStyle/>
        <a:p>
          <a:endParaRPr lang="en-US"/>
        </a:p>
      </dgm:t>
    </dgm:pt>
    <dgm:pt modelId="{0B8A6C8E-54DB-41CE-87FA-299ED8301CAB}" type="pres">
      <dgm:prSet presAssocID="{6D3A1080-8DC8-4443-B1CC-D8B16402BB33}" presName="diagram" presStyleCnt="0">
        <dgm:presLayoutVars>
          <dgm:dir/>
          <dgm:resizeHandles val="exact"/>
        </dgm:presLayoutVars>
      </dgm:prSet>
      <dgm:spPr/>
    </dgm:pt>
    <dgm:pt modelId="{BC18A6FE-BB6C-4308-8E23-B1861544BE33}" type="pres">
      <dgm:prSet presAssocID="{D784494A-15C5-4929-836F-05EF815FCEB5}" presName="node" presStyleLbl="node1" presStyleIdx="0" presStyleCnt="5">
        <dgm:presLayoutVars>
          <dgm:bulletEnabled val="1"/>
        </dgm:presLayoutVars>
      </dgm:prSet>
      <dgm:spPr/>
    </dgm:pt>
    <dgm:pt modelId="{DE34A903-0964-4531-83D5-EEBC06AFEF1B}" type="pres">
      <dgm:prSet presAssocID="{9177059B-41A0-4F20-A35E-EC683C2C743A}" presName="sibTrans" presStyleCnt="0"/>
      <dgm:spPr/>
    </dgm:pt>
    <dgm:pt modelId="{B6E6E9F9-F33B-4123-BF17-5F6B88FEB7E7}" type="pres">
      <dgm:prSet presAssocID="{AD2D03C0-3B51-41CA-B2A7-37A9C1A08080}" presName="node" presStyleLbl="node1" presStyleIdx="1" presStyleCnt="5">
        <dgm:presLayoutVars>
          <dgm:bulletEnabled val="1"/>
        </dgm:presLayoutVars>
      </dgm:prSet>
      <dgm:spPr/>
    </dgm:pt>
    <dgm:pt modelId="{B99F1C84-80B8-44E2-BDEB-6EF82EE00B6D}" type="pres">
      <dgm:prSet presAssocID="{DDB76E0A-F19C-4913-8A81-C6EE5C0BAC9E}" presName="sibTrans" presStyleCnt="0"/>
      <dgm:spPr/>
    </dgm:pt>
    <dgm:pt modelId="{9BF07122-BF4C-4E60-9B9B-6BF2030C3566}" type="pres">
      <dgm:prSet presAssocID="{EB53D991-58A8-4515-B953-3C71BE34DC11}" presName="node" presStyleLbl="node1" presStyleIdx="2" presStyleCnt="5">
        <dgm:presLayoutVars>
          <dgm:bulletEnabled val="1"/>
        </dgm:presLayoutVars>
      </dgm:prSet>
      <dgm:spPr/>
    </dgm:pt>
    <dgm:pt modelId="{92E4A452-63DE-4042-9DCC-669E934E5F89}" type="pres">
      <dgm:prSet presAssocID="{D67141BA-60DD-4A19-9E1E-2AFF3DDA52B5}" presName="sibTrans" presStyleCnt="0"/>
      <dgm:spPr/>
    </dgm:pt>
    <dgm:pt modelId="{28FB82F6-89BA-4590-A682-BDD4D0D8AE4F}" type="pres">
      <dgm:prSet presAssocID="{D215C194-EB1A-464D-A745-4DA092C432D8}" presName="node" presStyleLbl="node1" presStyleIdx="3" presStyleCnt="5">
        <dgm:presLayoutVars>
          <dgm:bulletEnabled val="1"/>
        </dgm:presLayoutVars>
      </dgm:prSet>
      <dgm:spPr/>
    </dgm:pt>
    <dgm:pt modelId="{46F9AC6B-8552-4A9B-8E0F-CE1DFF982DA2}" type="pres">
      <dgm:prSet presAssocID="{A35FB43D-1610-4602-931C-D1AF3791CB64}" presName="sibTrans" presStyleCnt="0"/>
      <dgm:spPr/>
    </dgm:pt>
    <dgm:pt modelId="{113E1AB2-4C0B-4FF9-8851-CD2A4F391C3F}" type="pres">
      <dgm:prSet presAssocID="{49CC9B70-366A-4E4C-8291-5C32EED3463B}" presName="node" presStyleLbl="node1" presStyleIdx="4" presStyleCnt="5">
        <dgm:presLayoutVars>
          <dgm:bulletEnabled val="1"/>
        </dgm:presLayoutVars>
      </dgm:prSet>
      <dgm:spPr/>
    </dgm:pt>
  </dgm:ptLst>
  <dgm:cxnLst>
    <dgm:cxn modelId="{22F8770C-819F-4E50-96A6-A1C0010EE1C0}" type="presOf" srcId="{AD2D03C0-3B51-41CA-B2A7-37A9C1A08080}" destId="{B6E6E9F9-F33B-4123-BF17-5F6B88FEB7E7}" srcOrd="0" destOrd="0" presId="urn:microsoft.com/office/officeart/2005/8/layout/default"/>
    <dgm:cxn modelId="{1AD51E13-72D1-4A4D-AB69-7D7ACE097F4F}" srcId="{6D3A1080-8DC8-4443-B1CC-D8B16402BB33}" destId="{49CC9B70-366A-4E4C-8291-5C32EED3463B}" srcOrd="4" destOrd="0" parTransId="{C3FD2909-7D49-48F7-9168-092CB394D0B5}" sibTransId="{49E7BBA8-3C8B-4BE4-B337-B9D32E3DB8EA}"/>
    <dgm:cxn modelId="{A7CBA01A-4147-4618-BECE-3427E25843B0}" type="presOf" srcId="{D215C194-EB1A-464D-A745-4DA092C432D8}" destId="{28FB82F6-89BA-4590-A682-BDD4D0D8AE4F}" srcOrd="0" destOrd="0" presId="urn:microsoft.com/office/officeart/2005/8/layout/default"/>
    <dgm:cxn modelId="{90A96F3C-C181-4FFD-A788-E2CDA2E7E56F}" type="presOf" srcId="{49CC9B70-366A-4E4C-8291-5C32EED3463B}" destId="{113E1AB2-4C0B-4FF9-8851-CD2A4F391C3F}" srcOrd="0" destOrd="0" presId="urn:microsoft.com/office/officeart/2005/8/layout/default"/>
    <dgm:cxn modelId="{19B5456A-F719-4CF4-9E5F-187668AD6E29}" type="presOf" srcId="{6D3A1080-8DC8-4443-B1CC-D8B16402BB33}" destId="{0B8A6C8E-54DB-41CE-87FA-299ED8301CAB}" srcOrd="0" destOrd="0" presId="urn:microsoft.com/office/officeart/2005/8/layout/default"/>
    <dgm:cxn modelId="{025C3C4B-3114-4D78-8F80-718412C8BA08}" srcId="{6D3A1080-8DC8-4443-B1CC-D8B16402BB33}" destId="{AD2D03C0-3B51-41CA-B2A7-37A9C1A08080}" srcOrd="1" destOrd="0" parTransId="{27C8445C-CA9F-48E8-B09B-E4DCCC53F5DF}" sibTransId="{DDB76E0A-F19C-4913-8A81-C6EE5C0BAC9E}"/>
    <dgm:cxn modelId="{140D7074-E7F7-4974-B1DC-26C120DF7759}" srcId="{6D3A1080-8DC8-4443-B1CC-D8B16402BB33}" destId="{D784494A-15C5-4929-836F-05EF815FCEB5}" srcOrd="0" destOrd="0" parTransId="{E84069CC-69BE-4EAC-AFE7-8BC78DB9E220}" sibTransId="{9177059B-41A0-4F20-A35E-EC683C2C743A}"/>
    <dgm:cxn modelId="{EE5B34A9-3F79-4188-A2A3-C4A3A0B96003}" type="presOf" srcId="{EB53D991-58A8-4515-B953-3C71BE34DC11}" destId="{9BF07122-BF4C-4E60-9B9B-6BF2030C3566}" srcOrd="0" destOrd="0" presId="urn:microsoft.com/office/officeart/2005/8/layout/default"/>
    <dgm:cxn modelId="{C8846FAD-FB91-42A6-B016-4C1D3CCC903B}" srcId="{6D3A1080-8DC8-4443-B1CC-D8B16402BB33}" destId="{D215C194-EB1A-464D-A745-4DA092C432D8}" srcOrd="3" destOrd="0" parTransId="{5025BF53-B3D3-459E-B699-43DADD00A138}" sibTransId="{A35FB43D-1610-4602-931C-D1AF3791CB64}"/>
    <dgm:cxn modelId="{58BF0ADA-ACFB-4CFE-8B66-3E207C204266}" type="presOf" srcId="{D784494A-15C5-4929-836F-05EF815FCEB5}" destId="{BC18A6FE-BB6C-4308-8E23-B1861544BE33}" srcOrd="0" destOrd="0" presId="urn:microsoft.com/office/officeart/2005/8/layout/default"/>
    <dgm:cxn modelId="{191FA5FA-414E-4DD9-AF52-196D75C3F3DD}" srcId="{6D3A1080-8DC8-4443-B1CC-D8B16402BB33}" destId="{EB53D991-58A8-4515-B953-3C71BE34DC11}" srcOrd="2" destOrd="0" parTransId="{1DE95B15-6697-47E7-B250-EC12D0CFA9FF}" sibTransId="{D67141BA-60DD-4A19-9E1E-2AFF3DDA52B5}"/>
    <dgm:cxn modelId="{8270884C-8031-4CED-ABC9-56D6EF42BAFD}" type="presParOf" srcId="{0B8A6C8E-54DB-41CE-87FA-299ED8301CAB}" destId="{BC18A6FE-BB6C-4308-8E23-B1861544BE33}" srcOrd="0" destOrd="0" presId="urn:microsoft.com/office/officeart/2005/8/layout/default"/>
    <dgm:cxn modelId="{A37D369B-821A-4556-B9CD-84D71AD6056D}" type="presParOf" srcId="{0B8A6C8E-54DB-41CE-87FA-299ED8301CAB}" destId="{DE34A903-0964-4531-83D5-EEBC06AFEF1B}" srcOrd="1" destOrd="0" presId="urn:microsoft.com/office/officeart/2005/8/layout/default"/>
    <dgm:cxn modelId="{D862E029-5A52-433A-9641-7BF839B76D49}" type="presParOf" srcId="{0B8A6C8E-54DB-41CE-87FA-299ED8301CAB}" destId="{B6E6E9F9-F33B-4123-BF17-5F6B88FEB7E7}" srcOrd="2" destOrd="0" presId="urn:microsoft.com/office/officeart/2005/8/layout/default"/>
    <dgm:cxn modelId="{06ECC044-8014-49E1-A38C-6656B94D58F1}" type="presParOf" srcId="{0B8A6C8E-54DB-41CE-87FA-299ED8301CAB}" destId="{B99F1C84-80B8-44E2-BDEB-6EF82EE00B6D}" srcOrd="3" destOrd="0" presId="urn:microsoft.com/office/officeart/2005/8/layout/default"/>
    <dgm:cxn modelId="{5CF2894B-E94B-4EAB-9BFD-6D0A62D3D1CB}" type="presParOf" srcId="{0B8A6C8E-54DB-41CE-87FA-299ED8301CAB}" destId="{9BF07122-BF4C-4E60-9B9B-6BF2030C3566}" srcOrd="4" destOrd="0" presId="urn:microsoft.com/office/officeart/2005/8/layout/default"/>
    <dgm:cxn modelId="{5E20E3F8-B2E5-4194-A82C-DD392F42385E}" type="presParOf" srcId="{0B8A6C8E-54DB-41CE-87FA-299ED8301CAB}" destId="{92E4A452-63DE-4042-9DCC-669E934E5F89}" srcOrd="5" destOrd="0" presId="urn:microsoft.com/office/officeart/2005/8/layout/default"/>
    <dgm:cxn modelId="{A6F40D16-3C1C-4473-8E56-5F3C21582A88}" type="presParOf" srcId="{0B8A6C8E-54DB-41CE-87FA-299ED8301CAB}" destId="{28FB82F6-89BA-4590-A682-BDD4D0D8AE4F}" srcOrd="6" destOrd="0" presId="urn:microsoft.com/office/officeart/2005/8/layout/default"/>
    <dgm:cxn modelId="{CC84A25D-A4C1-461E-9F85-EEABAA10090A}" type="presParOf" srcId="{0B8A6C8E-54DB-41CE-87FA-299ED8301CAB}" destId="{46F9AC6B-8552-4A9B-8E0F-CE1DFF982DA2}" srcOrd="7" destOrd="0" presId="urn:microsoft.com/office/officeart/2005/8/layout/default"/>
    <dgm:cxn modelId="{E7D0A92E-302D-4A68-AD7C-EE3F3E54CE58}" type="presParOf" srcId="{0B8A6C8E-54DB-41CE-87FA-299ED8301CAB}" destId="{113E1AB2-4C0B-4FF9-8851-CD2A4F391C3F}"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9496C45-3BA6-45C7-AD28-008D4FB6E50C}"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a:lstStyle/>
        <a:p>
          <a:endParaRPr lang="en-US"/>
        </a:p>
      </dgm:t>
    </dgm:pt>
    <dgm:pt modelId="{1721DE97-673C-4BA7-86CC-14FBAE506F1D}">
      <dgm:prSet/>
      <dgm:spPr/>
      <dgm:t>
        <a:bodyPr/>
        <a:lstStyle/>
        <a:p>
          <a:r>
            <a:rPr lang="en-US"/>
            <a:t>Tableau visualization created.</a:t>
          </a:r>
        </a:p>
      </dgm:t>
    </dgm:pt>
    <dgm:pt modelId="{D631C1A7-F244-4A3A-B55D-E2F354742660}" type="parTrans" cxnId="{C100FE6C-DBB3-4F52-9392-D2D53C9091E7}">
      <dgm:prSet/>
      <dgm:spPr/>
      <dgm:t>
        <a:bodyPr/>
        <a:lstStyle/>
        <a:p>
          <a:endParaRPr lang="en-US"/>
        </a:p>
      </dgm:t>
    </dgm:pt>
    <dgm:pt modelId="{1939A55F-B38A-4B54-A432-66580A626F15}" type="sibTrans" cxnId="{C100FE6C-DBB3-4F52-9392-D2D53C9091E7}">
      <dgm:prSet/>
      <dgm:spPr/>
      <dgm:t>
        <a:bodyPr/>
        <a:lstStyle/>
        <a:p>
          <a:endParaRPr lang="en-US"/>
        </a:p>
      </dgm:t>
    </dgm:pt>
    <dgm:pt modelId="{8D26A6E9-64D0-4246-8C65-0BC014AAD763}">
      <dgm:prSet/>
      <dgm:spPr/>
      <dgm:t>
        <a:bodyPr/>
        <a:lstStyle/>
        <a:p>
          <a:r>
            <a:rPr lang="en-US"/>
            <a:t>Demonstrations (</a:t>
          </a:r>
          <a:r>
            <a:rPr lang="en-US">
              <a:hlinkClick xmlns:r="http://schemas.openxmlformats.org/officeDocument/2006/relationships" r:id="rId1"/>
            </a:rPr>
            <a:t>initial</a:t>
          </a:r>
          <a:r>
            <a:rPr lang="en-US"/>
            <a:t> and </a:t>
          </a:r>
          <a:r>
            <a:rPr lang="en-US">
              <a:hlinkClick xmlns:r="http://schemas.openxmlformats.org/officeDocument/2006/relationships" r:id="rId2"/>
            </a:rPr>
            <a:t>current</a:t>
          </a:r>
          <a:r>
            <a:rPr lang="en-US"/>
            <a:t> visualizations).</a:t>
          </a:r>
        </a:p>
      </dgm:t>
    </dgm:pt>
    <dgm:pt modelId="{691C1232-EB40-42CF-9AFB-3B9D525EBFA1}" type="parTrans" cxnId="{652BBF42-0568-49F1-835D-02023D6CD6A0}">
      <dgm:prSet/>
      <dgm:spPr/>
      <dgm:t>
        <a:bodyPr/>
        <a:lstStyle/>
        <a:p>
          <a:endParaRPr lang="en-US"/>
        </a:p>
      </dgm:t>
    </dgm:pt>
    <dgm:pt modelId="{8CDBBC1F-8D54-4688-A5BF-6F703404CE24}" type="sibTrans" cxnId="{652BBF42-0568-49F1-835D-02023D6CD6A0}">
      <dgm:prSet/>
      <dgm:spPr/>
      <dgm:t>
        <a:bodyPr/>
        <a:lstStyle/>
        <a:p>
          <a:endParaRPr lang="en-US"/>
        </a:p>
      </dgm:t>
    </dgm:pt>
    <dgm:pt modelId="{640F379A-04D3-40DC-A3A8-FD34A240F025}" type="pres">
      <dgm:prSet presAssocID="{29496C45-3BA6-45C7-AD28-008D4FB6E50C}" presName="root" presStyleCnt="0">
        <dgm:presLayoutVars>
          <dgm:dir/>
          <dgm:resizeHandles val="exact"/>
        </dgm:presLayoutVars>
      </dgm:prSet>
      <dgm:spPr/>
    </dgm:pt>
    <dgm:pt modelId="{EC8AB0CE-9F3C-4FB6-A689-9CA675012740}" type="pres">
      <dgm:prSet presAssocID="{1721DE97-673C-4BA7-86CC-14FBAE506F1D}" presName="compNode" presStyleCnt="0"/>
      <dgm:spPr/>
    </dgm:pt>
    <dgm:pt modelId="{4A128BC4-33BD-481E-9839-8317113D7BF0}" type="pres">
      <dgm:prSet presAssocID="{1721DE97-673C-4BA7-86CC-14FBAE506F1D}" presName="bgRect" presStyleLbl="bgShp" presStyleIdx="0" presStyleCnt="2"/>
      <dgm:spPr/>
    </dgm:pt>
    <dgm:pt modelId="{996B354E-4149-42C9-9F94-0EE98EB0971C}" type="pres">
      <dgm:prSet presAssocID="{1721DE97-673C-4BA7-86CC-14FBAE506F1D}" presName="iconRect" presStyleLbl="node1"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ll paint brush"/>
        </a:ext>
      </dgm:extLst>
    </dgm:pt>
    <dgm:pt modelId="{AF7E81DD-FB84-494E-BC0D-2AB91547D67E}" type="pres">
      <dgm:prSet presAssocID="{1721DE97-673C-4BA7-86CC-14FBAE506F1D}" presName="spaceRect" presStyleCnt="0"/>
      <dgm:spPr/>
    </dgm:pt>
    <dgm:pt modelId="{A2BA041B-0B71-4017-BFD9-D9E0F9E5030A}" type="pres">
      <dgm:prSet presAssocID="{1721DE97-673C-4BA7-86CC-14FBAE506F1D}" presName="parTx" presStyleLbl="revTx" presStyleIdx="0" presStyleCnt="2">
        <dgm:presLayoutVars>
          <dgm:chMax val="0"/>
          <dgm:chPref val="0"/>
        </dgm:presLayoutVars>
      </dgm:prSet>
      <dgm:spPr/>
    </dgm:pt>
    <dgm:pt modelId="{0C3ABD44-DF94-42A5-AAA4-047A805BD874}" type="pres">
      <dgm:prSet presAssocID="{1939A55F-B38A-4B54-A432-66580A626F15}" presName="sibTrans" presStyleCnt="0"/>
      <dgm:spPr/>
    </dgm:pt>
    <dgm:pt modelId="{6E2BCAD2-1538-4548-B6D1-36ECD6993F7E}" type="pres">
      <dgm:prSet presAssocID="{8D26A6E9-64D0-4246-8C65-0BC014AAD763}" presName="compNode" presStyleCnt="0"/>
      <dgm:spPr/>
    </dgm:pt>
    <dgm:pt modelId="{172EAB69-6DB9-499E-B603-E76A2B125EDA}" type="pres">
      <dgm:prSet presAssocID="{8D26A6E9-64D0-4246-8C65-0BC014AAD763}" presName="bgRect" presStyleLbl="bgShp" presStyleIdx="1" presStyleCnt="2"/>
      <dgm:spPr/>
    </dgm:pt>
    <dgm:pt modelId="{0B76B649-2593-465C-8333-B2E2F2B1DE7A}" type="pres">
      <dgm:prSet presAssocID="{8D26A6E9-64D0-4246-8C65-0BC014AAD763}" presName="iconRect" presStyleLbl="node1" presStyleIdx="1" presStyleCnt="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asel"/>
        </a:ext>
      </dgm:extLst>
    </dgm:pt>
    <dgm:pt modelId="{ED55F351-F999-4C64-8C16-E0B08FEF769D}" type="pres">
      <dgm:prSet presAssocID="{8D26A6E9-64D0-4246-8C65-0BC014AAD763}" presName="spaceRect" presStyleCnt="0"/>
      <dgm:spPr/>
    </dgm:pt>
    <dgm:pt modelId="{4E75E09B-7546-4CEE-A93B-214ABC35CE32}" type="pres">
      <dgm:prSet presAssocID="{8D26A6E9-64D0-4246-8C65-0BC014AAD763}" presName="parTx" presStyleLbl="revTx" presStyleIdx="1" presStyleCnt="2">
        <dgm:presLayoutVars>
          <dgm:chMax val="0"/>
          <dgm:chPref val="0"/>
        </dgm:presLayoutVars>
      </dgm:prSet>
      <dgm:spPr/>
    </dgm:pt>
  </dgm:ptLst>
  <dgm:cxnLst>
    <dgm:cxn modelId="{652BBF42-0568-49F1-835D-02023D6CD6A0}" srcId="{29496C45-3BA6-45C7-AD28-008D4FB6E50C}" destId="{8D26A6E9-64D0-4246-8C65-0BC014AAD763}" srcOrd="1" destOrd="0" parTransId="{691C1232-EB40-42CF-9AFB-3B9D525EBFA1}" sibTransId="{8CDBBC1F-8D54-4688-A5BF-6F703404CE24}"/>
    <dgm:cxn modelId="{C100FE6C-DBB3-4F52-9392-D2D53C9091E7}" srcId="{29496C45-3BA6-45C7-AD28-008D4FB6E50C}" destId="{1721DE97-673C-4BA7-86CC-14FBAE506F1D}" srcOrd="0" destOrd="0" parTransId="{D631C1A7-F244-4A3A-B55D-E2F354742660}" sibTransId="{1939A55F-B38A-4B54-A432-66580A626F15}"/>
    <dgm:cxn modelId="{2C084955-5FA1-4514-B7CA-2E9F570BDB9E}" type="presOf" srcId="{8D26A6E9-64D0-4246-8C65-0BC014AAD763}" destId="{4E75E09B-7546-4CEE-A93B-214ABC35CE32}" srcOrd="0" destOrd="0" presId="urn:microsoft.com/office/officeart/2018/2/layout/IconVerticalSolidList"/>
    <dgm:cxn modelId="{142557BE-3CF7-4877-A5ED-20E01269ADBA}" type="presOf" srcId="{29496C45-3BA6-45C7-AD28-008D4FB6E50C}" destId="{640F379A-04D3-40DC-A3A8-FD34A240F025}" srcOrd="0" destOrd="0" presId="urn:microsoft.com/office/officeart/2018/2/layout/IconVerticalSolidList"/>
    <dgm:cxn modelId="{430BF5F0-7AE6-4ED6-B099-29628909A65F}" type="presOf" srcId="{1721DE97-673C-4BA7-86CC-14FBAE506F1D}" destId="{A2BA041B-0B71-4017-BFD9-D9E0F9E5030A}" srcOrd="0" destOrd="0" presId="urn:microsoft.com/office/officeart/2018/2/layout/IconVerticalSolidList"/>
    <dgm:cxn modelId="{C93A60D3-3833-45B0-A51E-FFC5DF45B8CC}" type="presParOf" srcId="{640F379A-04D3-40DC-A3A8-FD34A240F025}" destId="{EC8AB0CE-9F3C-4FB6-A689-9CA675012740}" srcOrd="0" destOrd="0" presId="urn:microsoft.com/office/officeart/2018/2/layout/IconVerticalSolidList"/>
    <dgm:cxn modelId="{C3F6EDE7-8397-4585-A298-E2A91B735049}" type="presParOf" srcId="{EC8AB0CE-9F3C-4FB6-A689-9CA675012740}" destId="{4A128BC4-33BD-481E-9839-8317113D7BF0}" srcOrd="0" destOrd="0" presId="urn:microsoft.com/office/officeart/2018/2/layout/IconVerticalSolidList"/>
    <dgm:cxn modelId="{4AD537DD-B33A-41F5-8A5A-3CDA7649B818}" type="presParOf" srcId="{EC8AB0CE-9F3C-4FB6-A689-9CA675012740}" destId="{996B354E-4149-42C9-9F94-0EE98EB0971C}" srcOrd="1" destOrd="0" presId="urn:microsoft.com/office/officeart/2018/2/layout/IconVerticalSolidList"/>
    <dgm:cxn modelId="{4BF54B47-83B1-432C-AA4D-DCE97171A411}" type="presParOf" srcId="{EC8AB0CE-9F3C-4FB6-A689-9CA675012740}" destId="{AF7E81DD-FB84-494E-BC0D-2AB91547D67E}" srcOrd="2" destOrd="0" presId="urn:microsoft.com/office/officeart/2018/2/layout/IconVerticalSolidList"/>
    <dgm:cxn modelId="{FB4366E2-C72C-45DA-9BB0-5DDF61207376}" type="presParOf" srcId="{EC8AB0CE-9F3C-4FB6-A689-9CA675012740}" destId="{A2BA041B-0B71-4017-BFD9-D9E0F9E5030A}" srcOrd="3" destOrd="0" presId="urn:microsoft.com/office/officeart/2018/2/layout/IconVerticalSolidList"/>
    <dgm:cxn modelId="{A1171537-949D-41B8-A68F-B3BA17D175E3}" type="presParOf" srcId="{640F379A-04D3-40DC-A3A8-FD34A240F025}" destId="{0C3ABD44-DF94-42A5-AAA4-047A805BD874}" srcOrd="1" destOrd="0" presId="urn:microsoft.com/office/officeart/2018/2/layout/IconVerticalSolidList"/>
    <dgm:cxn modelId="{67CC198D-29A6-423D-BE91-3AE9536E40FB}" type="presParOf" srcId="{640F379A-04D3-40DC-A3A8-FD34A240F025}" destId="{6E2BCAD2-1538-4548-B6D1-36ECD6993F7E}" srcOrd="2" destOrd="0" presId="urn:microsoft.com/office/officeart/2018/2/layout/IconVerticalSolidList"/>
    <dgm:cxn modelId="{CED39587-907C-4375-9DB5-5AC9387823A7}" type="presParOf" srcId="{6E2BCAD2-1538-4548-B6D1-36ECD6993F7E}" destId="{172EAB69-6DB9-499E-B603-E76A2B125EDA}" srcOrd="0" destOrd="0" presId="urn:microsoft.com/office/officeart/2018/2/layout/IconVerticalSolidList"/>
    <dgm:cxn modelId="{7B32ACCC-386C-47B8-A347-7207A3C3CE7E}" type="presParOf" srcId="{6E2BCAD2-1538-4548-B6D1-36ECD6993F7E}" destId="{0B76B649-2593-465C-8333-B2E2F2B1DE7A}" srcOrd="1" destOrd="0" presId="urn:microsoft.com/office/officeart/2018/2/layout/IconVerticalSolidList"/>
    <dgm:cxn modelId="{5F8FD5BC-4864-4AFB-92CD-1789E95173B7}" type="presParOf" srcId="{6E2BCAD2-1538-4548-B6D1-36ECD6993F7E}" destId="{ED55F351-F999-4C64-8C16-E0B08FEF769D}" srcOrd="2" destOrd="0" presId="urn:microsoft.com/office/officeart/2018/2/layout/IconVerticalSolidList"/>
    <dgm:cxn modelId="{15D14EC6-061B-4898-81CF-6AEE58D2321D}" type="presParOf" srcId="{6E2BCAD2-1538-4548-B6D1-36ECD6993F7E}" destId="{4E75E09B-7546-4CEE-A93B-214ABC35CE3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7F80C8-236E-497B-B790-247A877162CE}"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AEF86E52-7D0A-4C84-AEBA-83274092034A}">
      <dgm:prSet/>
      <dgm:spPr/>
      <dgm:t>
        <a:bodyPr/>
        <a:lstStyle/>
        <a:p>
          <a:r>
            <a:rPr lang="en-US"/>
            <a:t>MySQL database created.</a:t>
          </a:r>
        </a:p>
      </dgm:t>
    </dgm:pt>
    <dgm:pt modelId="{B0E1C197-2371-4C8F-A9AB-05E796F255F1}" type="parTrans" cxnId="{83C9A3E5-9A8A-41FA-989F-C9054F879FC4}">
      <dgm:prSet/>
      <dgm:spPr/>
      <dgm:t>
        <a:bodyPr/>
        <a:lstStyle/>
        <a:p>
          <a:endParaRPr lang="en-US"/>
        </a:p>
      </dgm:t>
    </dgm:pt>
    <dgm:pt modelId="{380A73C4-09B8-4792-9A1F-C86135F090B5}" type="sibTrans" cxnId="{83C9A3E5-9A8A-41FA-989F-C9054F879FC4}">
      <dgm:prSet/>
      <dgm:spPr/>
      <dgm:t>
        <a:bodyPr/>
        <a:lstStyle/>
        <a:p>
          <a:endParaRPr lang="en-US"/>
        </a:p>
      </dgm:t>
    </dgm:pt>
    <dgm:pt modelId="{F5A71285-FDCB-4823-9AE9-22C8D5ACFFD1}">
      <dgm:prSet/>
      <dgm:spPr/>
      <dgm:t>
        <a:bodyPr/>
        <a:lstStyle/>
        <a:p>
          <a:r>
            <a:rPr lang="en-US"/>
            <a:t>Added primary key and not unique constraints.</a:t>
          </a:r>
        </a:p>
      </dgm:t>
    </dgm:pt>
    <dgm:pt modelId="{61E30300-311D-40E4-A00F-696893F24EC3}" type="parTrans" cxnId="{4C4B9E9F-E81A-4EEC-B9F6-56F2BCDD2570}">
      <dgm:prSet/>
      <dgm:spPr/>
      <dgm:t>
        <a:bodyPr/>
        <a:lstStyle/>
        <a:p>
          <a:endParaRPr lang="en-US"/>
        </a:p>
      </dgm:t>
    </dgm:pt>
    <dgm:pt modelId="{B68731A5-B2E4-4A3A-AFCD-6700F9F7F943}" type="sibTrans" cxnId="{4C4B9E9F-E81A-4EEC-B9F6-56F2BCDD2570}">
      <dgm:prSet/>
      <dgm:spPr/>
      <dgm:t>
        <a:bodyPr/>
        <a:lstStyle/>
        <a:p>
          <a:endParaRPr lang="en-US"/>
        </a:p>
      </dgm:t>
    </dgm:pt>
    <dgm:pt modelId="{4BB1F83A-8940-4B71-88D5-768C97F4316B}">
      <dgm:prSet/>
      <dgm:spPr/>
      <dgm:t>
        <a:bodyPr/>
        <a:lstStyle/>
        <a:p>
          <a:r>
            <a:rPr lang="en-US"/>
            <a:t>Working with technical team at Studypool on connecting the website and database.</a:t>
          </a:r>
        </a:p>
      </dgm:t>
    </dgm:pt>
    <dgm:pt modelId="{990310EE-F168-4A09-8CDB-3BE1D926EAC3}" type="parTrans" cxnId="{37E8EF6A-1AFE-4673-BFFA-DCD85351BDF3}">
      <dgm:prSet/>
      <dgm:spPr/>
      <dgm:t>
        <a:bodyPr/>
        <a:lstStyle/>
        <a:p>
          <a:endParaRPr lang="en-US"/>
        </a:p>
      </dgm:t>
    </dgm:pt>
    <dgm:pt modelId="{CEB667D4-A82D-4C50-A26D-735DCE45346B}" type="sibTrans" cxnId="{37E8EF6A-1AFE-4673-BFFA-DCD85351BDF3}">
      <dgm:prSet/>
      <dgm:spPr/>
      <dgm:t>
        <a:bodyPr/>
        <a:lstStyle/>
        <a:p>
          <a:endParaRPr lang="en-US"/>
        </a:p>
      </dgm:t>
    </dgm:pt>
    <dgm:pt modelId="{3D1B2E63-11E1-44AB-8B0A-C6DEC71D214A}" type="pres">
      <dgm:prSet presAssocID="{FD7F80C8-236E-497B-B790-247A877162CE}" presName="root" presStyleCnt="0">
        <dgm:presLayoutVars>
          <dgm:dir/>
          <dgm:resizeHandles val="exact"/>
        </dgm:presLayoutVars>
      </dgm:prSet>
      <dgm:spPr/>
    </dgm:pt>
    <dgm:pt modelId="{981D4577-83B1-4898-9993-5BB91756BF5A}" type="pres">
      <dgm:prSet presAssocID="{AEF86E52-7D0A-4C84-AEBA-83274092034A}" presName="compNode" presStyleCnt="0"/>
      <dgm:spPr/>
    </dgm:pt>
    <dgm:pt modelId="{B896D07A-63F2-4989-9C96-434068DC3E42}" type="pres">
      <dgm:prSet presAssocID="{AEF86E52-7D0A-4C84-AEBA-83274092034A}" presName="bgRect" presStyleLbl="bgShp" presStyleIdx="0" presStyleCnt="3"/>
      <dgm:spPr/>
    </dgm:pt>
    <dgm:pt modelId="{67F9CC1C-AEEF-48F2-85C8-447D8781CE25}" type="pres">
      <dgm:prSet presAssocID="{AEF86E52-7D0A-4C84-AEBA-83274092034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DEC7EF90-5599-4C5D-81A6-034D1655F898}" type="pres">
      <dgm:prSet presAssocID="{AEF86E52-7D0A-4C84-AEBA-83274092034A}" presName="spaceRect" presStyleCnt="0"/>
      <dgm:spPr/>
    </dgm:pt>
    <dgm:pt modelId="{2817ACA1-CF0F-4EB7-9CB1-42B707D6270E}" type="pres">
      <dgm:prSet presAssocID="{AEF86E52-7D0A-4C84-AEBA-83274092034A}" presName="parTx" presStyleLbl="revTx" presStyleIdx="0" presStyleCnt="3">
        <dgm:presLayoutVars>
          <dgm:chMax val="0"/>
          <dgm:chPref val="0"/>
        </dgm:presLayoutVars>
      </dgm:prSet>
      <dgm:spPr/>
    </dgm:pt>
    <dgm:pt modelId="{6D256BF8-A346-4922-AEAC-98001DA41BBF}" type="pres">
      <dgm:prSet presAssocID="{380A73C4-09B8-4792-9A1F-C86135F090B5}" presName="sibTrans" presStyleCnt="0"/>
      <dgm:spPr/>
    </dgm:pt>
    <dgm:pt modelId="{D8FA029C-EC02-4202-A98D-3BD897A927CB}" type="pres">
      <dgm:prSet presAssocID="{F5A71285-FDCB-4823-9AE9-22C8D5ACFFD1}" presName="compNode" presStyleCnt="0"/>
      <dgm:spPr/>
    </dgm:pt>
    <dgm:pt modelId="{48D7B348-C3DC-4794-80B4-7661449A7F79}" type="pres">
      <dgm:prSet presAssocID="{F5A71285-FDCB-4823-9AE9-22C8D5ACFFD1}" presName="bgRect" presStyleLbl="bgShp" presStyleIdx="1" presStyleCnt="3"/>
      <dgm:spPr/>
    </dgm:pt>
    <dgm:pt modelId="{69FE2C8E-10FD-460B-BFEB-990842019799}" type="pres">
      <dgm:prSet presAssocID="{F5A71285-FDCB-4823-9AE9-22C8D5ACFFD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Key"/>
        </a:ext>
      </dgm:extLst>
    </dgm:pt>
    <dgm:pt modelId="{A3EEDC27-E213-4B75-9530-81434153A5AA}" type="pres">
      <dgm:prSet presAssocID="{F5A71285-FDCB-4823-9AE9-22C8D5ACFFD1}" presName="spaceRect" presStyleCnt="0"/>
      <dgm:spPr/>
    </dgm:pt>
    <dgm:pt modelId="{4ACED7A5-5EE3-4D80-8ACE-74093B828E4A}" type="pres">
      <dgm:prSet presAssocID="{F5A71285-FDCB-4823-9AE9-22C8D5ACFFD1}" presName="parTx" presStyleLbl="revTx" presStyleIdx="1" presStyleCnt="3">
        <dgm:presLayoutVars>
          <dgm:chMax val="0"/>
          <dgm:chPref val="0"/>
        </dgm:presLayoutVars>
      </dgm:prSet>
      <dgm:spPr/>
    </dgm:pt>
    <dgm:pt modelId="{C2A6E69A-CAC6-4962-BD78-C3FDD52BB26B}" type="pres">
      <dgm:prSet presAssocID="{B68731A5-B2E4-4A3A-AFCD-6700F9F7F943}" presName="sibTrans" presStyleCnt="0"/>
      <dgm:spPr/>
    </dgm:pt>
    <dgm:pt modelId="{55D091D6-BE3B-4982-93C2-E4644B7CEB78}" type="pres">
      <dgm:prSet presAssocID="{4BB1F83A-8940-4B71-88D5-768C97F4316B}" presName="compNode" presStyleCnt="0"/>
      <dgm:spPr/>
    </dgm:pt>
    <dgm:pt modelId="{4CF91288-B93F-4224-B920-BC139CC55B1D}" type="pres">
      <dgm:prSet presAssocID="{4BB1F83A-8940-4B71-88D5-768C97F4316B}" presName="bgRect" presStyleLbl="bgShp" presStyleIdx="2" presStyleCnt="3"/>
      <dgm:spPr/>
    </dgm:pt>
    <dgm:pt modelId="{D5CD58C7-39D7-4877-BF52-D79C3FB589B0}" type="pres">
      <dgm:prSet presAssocID="{4BB1F83A-8940-4B71-88D5-768C97F431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s"/>
        </a:ext>
      </dgm:extLst>
    </dgm:pt>
    <dgm:pt modelId="{A8D44C2A-C4AC-4BEF-810A-108463DDEFCF}" type="pres">
      <dgm:prSet presAssocID="{4BB1F83A-8940-4B71-88D5-768C97F4316B}" presName="spaceRect" presStyleCnt="0"/>
      <dgm:spPr/>
    </dgm:pt>
    <dgm:pt modelId="{56878768-836F-41E9-9E00-186CF64F080A}" type="pres">
      <dgm:prSet presAssocID="{4BB1F83A-8940-4B71-88D5-768C97F4316B}" presName="parTx" presStyleLbl="revTx" presStyleIdx="2" presStyleCnt="3">
        <dgm:presLayoutVars>
          <dgm:chMax val="0"/>
          <dgm:chPref val="0"/>
        </dgm:presLayoutVars>
      </dgm:prSet>
      <dgm:spPr/>
    </dgm:pt>
  </dgm:ptLst>
  <dgm:cxnLst>
    <dgm:cxn modelId="{F79AC703-ECFC-48C9-A4FF-4ECE2E73FBCF}" type="presOf" srcId="{FD7F80C8-236E-497B-B790-247A877162CE}" destId="{3D1B2E63-11E1-44AB-8B0A-C6DEC71D214A}" srcOrd="0" destOrd="0" presId="urn:microsoft.com/office/officeart/2018/2/layout/IconVerticalSolidList"/>
    <dgm:cxn modelId="{7DD6983E-994D-41F9-9EF3-A262A3DB2C4E}" type="presOf" srcId="{AEF86E52-7D0A-4C84-AEBA-83274092034A}" destId="{2817ACA1-CF0F-4EB7-9CB1-42B707D6270E}" srcOrd="0" destOrd="0" presId="urn:microsoft.com/office/officeart/2018/2/layout/IconVerticalSolidList"/>
    <dgm:cxn modelId="{AC0BE063-485D-4147-8AE5-1C5C3A280AA5}" type="presOf" srcId="{4BB1F83A-8940-4B71-88D5-768C97F4316B}" destId="{56878768-836F-41E9-9E00-186CF64F080A}" srcOrd="0" destOrd="0" presId="urn:microsoft.com/office/officeart/2018/2/layout/IconVerticalSolidList"/>
    <dgm:cxn modelId="{37E8EF6A-1AFE-4673-BFFA-DCD85351BDF3}" srcId="{FD7F80C8-236E-497B-B790-247A877162CE}" destId="{4BB1F83A-8940-4B71-88D5-768C97F4316B}" srcOrd="2" destOrd="0" parTransId="{990310EE-F168-4A09-8CDB-3BE1D926EAC3}" sibTransId="{CEB667D4-A82D-4C50-A26D-735DCE45346B}"/>
    <dgm:cxn modelId="{4C4B9E9F-E81A-4EEC-B9F6-56F2BCDD2570}" srcId="{FD7F80C8-236E-497B-B790-247A877162CE}" destId="{F5A71285-FDCB-4823-9AE9-22C8D5ACFFD1}" srcOrd="1" destOrd="0" parTransId="{61E30300-311D-40E4-A00F-696893F24EC3}" sibTransId="{B68731A5-B2E4-4A3A-AFCD-6700F9F7F943}"/>
    <dgm:cxn modelId="{7D18CAB8-AB70-4789-A93F-F86AB931A5FA}" type="presOf" srcId="{F5A71285-FDCB-4823-9AE9-22C8D5ACFFD1}" destId="{4ACED7A5-5EE3-4D80-8ACE-74093B828E4A}" srcOrd="0" destOrd="0" presId="urn:microsoft.com/office/officeart/2018/2/layout/IconVerticalSolidList"/>
    <dgm:cxn modelId="{83C9A3E5-9A8A-41FA-989F-C9054F879FC4}" srcId="{FD7F80C8-236E-497B-B790-247A877162CE}" destId="{AEF86E52-7D0A-4C84-AEBA-83274092034A}" srcOrd="0" destOrd="0" parTransId="{B0E1C197-2371-4C8F-A9AB-05E796F255F1}" sibTransId="{380A73C4-09B8-4792-9A1F-C86135F090B5}"/>
    <dgm:cxn modelId="{FA007BC8-BCF0-4CEA-876C-E5C1AFA7B7CD}" type="presParOf" srcId="{3D1B2E63-11E1-44AB-8B0A-C6DEC71D214A}" destId="{981D4577-83B1-4898-9993-5BB91756BF5A}" srcOrd="0" destOrd="0" presId="urn:microsoft.com/office/officeart/2018/2/layout/IconVerticalSolidList"/>
    <dgm:cxn modelId="{66DFEEDF-33B5-46F0-B2E8-4F0FE0047404}" type="presParOf" srcId="{981D4577-83B1-4898-9993-5BB91756BF5A}" destId="{B896D07A-63F2-4989-9C96-434068DC3E42}" srcOrd="0" destOrd="0" presId="urn:microsoft.com/office/officeart/2018/2/layout/IconVerticalSolidList"/>
    <dgm:cxn modelId="{5F8D8BA4-8E07-4092-B127-6467A9C55BA7}" type="presParOf" srcId="{981D4577-83B1-4898-9993-5BB91756BF5A}" destId="{67F9CC1C-AEEF-48F2-85C8-447D8781CE25}" srcOrd="1" destOrd="0" presId="urn:microsoft.com/office/officeart/2018/2/layout/IconVerticalSolidList"/>
    <dgm:cxn modelId="{EF0815B3-835F-489F-86D7-E13A854BB52A}" type="presParOf" srcId="{981D4577-83B1-4898-9993-5BB91756BF5A}" destId="{DEC7EF90-5599-4C5D-81A6-034D1655F898}" srcOrd="2" destOrd="0" presId="urn:microsoft.com/office/officeart/2018/2/layout/IconVerticalSolidList"/>
    <dgm:cxn modelId="{54852B4B-7872-4D59-BCEE-1DF0A8D7D6A8}" type="presParOf" srcId="{981D4577-83B1-4898-9993-5BB91756BF5A}" destId="{2817ACA1-CF0F-4EB7-9CB1-42B707D6270E}" srcOrd="3" destOrd="0" presId="urn:microsoft.com/office/officeart/2018/2/layout/IconVerticalSolidList"/>
    <dgm:cxn modelId="{9B424CA3-692C-48F8-856D-4B8F6DC9BFB0}" type="presParOf" srcId="{3D1B2E63-11E1-44AB-8B0A-C6DEC71D214A}" destId="{6D256BF8-A346-4922-AEAC-98001DA41BBF}" srcOrd="1" destOrd="0" presId="urn:microsoft.com/office/officeart/2018/2/layout/IconVerticalSolidList"/>
    <dgm:cxn modelId="{8CCC8D8F-6EDF-4154-B638-AF929FF0C6A4}" type="presParOf" srcId="{3D1B2E63-11E1-44AB-8B0A-C6DEC71D214A}" destId="{D8FA029C-EC02-4202-A98D-3BD897A927CB}" srcOrd="2" destOrd="0" presId="urn:microsoft.com/office/officeart/2018/2/layout/IconVerticalSolidList"/>
    <dgm:cxn modelId="{D02CA2F4-3931-40A3-8AD6-A4448AA0D0D2}" type="presParOf" srcId="{D8FA029C-EC02-4202-A98D-3BD897A927CB}" destId="{48D7B348-C3DC-4794-80B4-7661449A7F79}" srcOrd="0" destOrd="0" presId="urn:microsoft.com/office/officeart/2018/2/layout/IconVerticalSolidList"/>
    <dgm:cxn modelId="{29674431-5C52-4402-9A86-AFEB89AE8977}" type="presParOf" srcId="{D8FA029C-EC02-4202-A98D-3BD897A927CB}" destId="{69FE2C8E-10FD-460B-BFEB-990842019799}" srcOrd="1" destOrd="0" presId="urn:microsoft.com/office/officeart/2018/2/layout/IconVerticalSolidList"/>
    <dgm:cxn modelId="{9FEEC448-7909-48B2-ACCA-16E483F0DDF0}" type="presParOf" srcId="{D8FA029C-EC02-4202-A98D-3BD897A927CB}" destId="{A3EEDC27-E213-4B75-9530-81434153A5AA}" srcOrd="2" destOrd="0" presId="urn:microsoft.com/office/officeart/2018/2/layout/IconVerticalSolidList"/>
    <dgm:cxn modelId="{B31E2CAA-3EA3-40AE-AB37-1BA330CC011C}" type="presParOf" srcId="{D8FA029C-EC02-4202-A98D-3BD897A927CB}" destId="{4ACED7A5-5EE3-4D80-8ACE-74093B828E4A}" srcOrd="3" destOrd="0" presId="urn:microsoft.com/office/officeart/2018/2/layout/IconVerticalSolidList"/>
    <dgm:cxn modelId="{207CF878-88AE-466A-8518-671C4D553964}" type="presParOf" srcId="{3D1B2E63-11E1-44AB-8B0A-C6DEC71D214A}" destId="{C2A6E69A-CAC6-4962-BD78-C3FDD52BB26B}" srcOrd="3" destOrd="0" presId="urn:microsoft.com/office/officeart/2018/2/layout/IconVerticalSolidList"/>
    <dgm:cxn modelId="{E561D870-3B02-414A-8667-9628D4BB4834}" type="presParOf" srcId="{3D1B2E63-11E1-44AB-8B0A-C6DEC71D214A}" destId="{55D091D6-BE3B-4982-93C2-E4644B7CEB78}" srcOrd="4" destOrd="0" presId="urn:microsoft.com/office/officeart/2018/2/layout/IconVerticalSolidList"/>
    <dgm:cxn modelId="{8E7711A3-E112-4CA8-8474-B2B790D8003F}" type="presParOf" srcId="{55D091D6-BE3B-4982-93C2-E4644B7CEB78}" destId="{4CF91288-B93F-4224-B920-BC139CC55B1D}" srcOrd="0" destOrd="0" presId="urn:microsoft.com/office/officeart/2018/2/layout/IconVerticalSolidList"/>
    <dgm:cxn modelId="{A82CBE52-D841-4D25-AE00-F03A3A92B3E6}" type="presParOf" srcId="{55D091D6-BE3B-4982-93C2-E4644B7CEB78}" destId="{D5CD58C7-39D7-4877-BF52-D79C3FB589B0}" srcOrd="1" destOrd="0" presId="urn:microsoft.com/office/officeart/2018/2/layout/IconVerticalSolidList"/>
    <dgm:cxn modelId="{D6049787-BFB5-4D29-AC9D-E22135474DC1}" type="presParOf" srcId="{55D091D6-BE3B-4982-93C2-E4644B7CEB78}" destId="{A8D44C2A-C4AC-4BEF-810A-108463DDEFCF}" srcOrd="2" destOrd="0" presId="urn:microsoft.com/office/officeart/2018/2/layout/IconVerticalSolidList"/>
    <dgm:cxn modelId="{D99BB965-01C5-456A-A925-526E0C4B0339}" type="presParOf" srcId="{55D091D6-BE3B-4982-93C2-E4644B7CEB78}" destId="{56878768-836F-41E9-9E00-186CF64F080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18A6FE-BB6C-4308-8E23-B1861544BE33}">
      <dsp:nvSpPr>
        <dsp:cNvPr id="0" name=""/>
        <dsp:cNvSpPr/>
      </dsp:nvSpPr>
      <dsp:spPr>
        <a:xfrm>
          <a:off x="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Niecia Say - Data Modeler &amp; Team Manager</a:t>
          </a:r>
        </a:p>
      </dsp:txBody>
      <dsp:txXfrm>
        <a:off x="0" y="432901"/>
        <a:ext cx="1506795" cy="904077"/>
      </dsp:txXfrm>
    </dsp:sp>
    <dsp:sp modelId="{B6E6E9F9-F33B-4123-BF17-5F6B88FEB7E7}">
      <dsp:nvSpPr>
        <dsp:cNvPr id="0" name=""/>
        <dsp:cNvSpPr/>
      </dsp:nvSpPr>
      <dsp:spPr>
        <a:xfrm>
          <a:off x="1657475"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Cobi Miller - Data Analyzer &amp; Client Liaison</a:t>
          </a:r>
        </a:p>
      </dsp:txBody>
      <dsp:txXfrm>
        <a:off x="1657475" y="432901"/>
        <a:ext cx="1506795" cy="904077"/>
      </dsp:txXfrm>
    </dsp:sp>
    <dsp:sp modelId="{9BF07122-BF4C-4E60-9B9B-6BF2030C3566}">
      <dsp:nvSpPr>
        <dsp:cNvPr id="0" name=""/>
        <dsp:cNvSpPr/>
      </dsp:nvSpPr>
      <dsp:spPr>
        <a:xfrm>
          <a:off x="3314950" y="432901"/>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Nathaniel Hemans - Visualizer &amp; Project Documentation</a:t>
          </a:r>
        </a:p>
      </dsp:txBody>
      <dsp:txXfrm>
        <a:off x="3314950" y="432901"/>
        <a:ext cx="1506795" cy="904077"/>
      </dsp:txXfrm>
    </dsp:sp>
    <dsp:sp modelId="{28FB82F6-89BA-4590-A682-BDD4D0D8AE4F}">
      <dsp:nvSpPr>
        <dsp:cNvPr id="0" name=""/>
        <dsp:cNvSpPr/>
      </dsp:nvSpPr>
      <dsp:spPr>
        <a:xfrm>
          <a:off x="828737"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Benardo Avancena - Client</a:t>
          </a:r>
        </a:p>
      </dsp:txBody>
      <dsp:txXfrm>
        <a:off x="828737" y="1487658"/>
        <a:ext cx="1506795" cy="904077"/>
      </dsp:txXfrm>
    </dsp:sp>
    <dsp:sp modelId="{113E1AB2-4C0B-4FF9-8851-CD2A4F391C3F}">
      <dsp:nvSpPr>
        <dsp:cNvPr id="0" name=""/>
        <dsp:cNvSpPr/>
      </dsp:nvSpPr>
      <dsp:spPr>
        <a:xfrm>
          <a:off x="2486212" y="1487658"/>
          <a:ext cx="1506795" cy="9040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Helen Merhout - Client</a:t>
          </a:r>
        </a:p>
      </dsp:txBody>
      <dsp:txXfrm>
        <a:off x="2486212" y="1487658"/>
        <a:ext cx="1506795" cy="904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128BC4-33BD-481E-9839-8317113D7BF0}">
      <dsp:nvSpPr>
        <dsp:cNvPr id="0" name=""/>
        <dsp:cNvSpPr/>
      </dsp:nvSpPr>
      <dsp:spPr>
        <a:xfrm>
          <a:off x="0" y="675620"/>
          <a:ext cx="4708922" cy="124729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6B354E-4149-42C9-9F94-0EE98EB0971C}">
      <dsp:nvSpPr>
        <dsp:cNvPr id="0" name=""/>
        <dsp:cNvSpPr/>
      </dsp:nvSpPr>
      <dsp:spPr>
        <a:xfrm>
          <a:off x="377307" y="956262"/>
          <a:ext cx="686014" cy="6860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2BA041B-0B71-4017-BFD9-D9E0F9E5030A}">
      <dsp:nvSpPr>
        <dsp:cNvPr id="0" name=""/>
        <dsp:cNvSpPr/>
      </dsp:nvSpPr>
      <dsp:spPr>
        <a:xfrm>
          <a:off x="1440630" y="675620"/>
          <a:ext cx="3268291" cy="1247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06" tIns="132006" rIns="132006" bIns="132006" numCol="1" spcCol="1270" anchor="ctr" anchorCtr="0">
          <a:noAutofit/>
        </a:bodyPr>
        <a:lstStyle/>
        <a:p>
          <a:pPr marL="0" lvl="0" indent="0" algn="l" defTabSz="1022350">
            <a:lnSpc>
              <a:spcPct val="90000"/>
            </a:lnSpc>
            <a:spcBef>
              <a:spcPct val="0"/>
            </a:spcBef>
            <a:spcAft>
              <a:spcPct val="35000"/>
            </a:spcAft>
            <a:buNone/>
          </a:pPr>
          <a:r>
            <a:rPr lang="en-US" sz="2300" kern="1200"/>
            <a:t>Tableau visualization created.</a:t>
          </a:r>
        </a:p>
      </dsp:txBody>
      <dsp:txXfrm>
        <a:off x="1440630" y="675620"/>
        <a:ext cx="3268291" cy="1247298"/>
      </dsp:txXfrm>
    </dsp:sp>
    <dsp:sp modelId="{172EAB69-6DB9-499E-B603-E76A2B125EDA}">
      <dsp:nvSpPr>
        <dsp:cNvPr id="0" name=""/>
        <dsp:cNvSpPr/>
      </dsp:nvSpPr>
      <dsp:spPr>
        <a:xfrm>
          <a:off x="0" y="2234743"/>
          <a:ext cx="4708922" cy="124729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76B649-2593-465C-8333-B2E2F2B1DE7A}">
      <dsp:nvSpPr>
        <dsp:cNvPr id="0" name=""/>
        <dsp:cNvSpPr/>
      </dsp:nvSpPr>
      <dsp:spPr>
        <a:xfrm>
          <a:off x="377307" y="2515386"/>
          <a:ext cx="686014" cy="6860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E75E09B-7546-4CEE-A93B-214ABC35CE32}">
      <dsp:nvSpPr>
        <dsp:cNvPr id="0" name=""/>
        <dsp:cNvSpPr/>
      </dsp:nvSpPr>
      <dsp:spPr>
        <a:xfrm>
          <a:off x="1440630" y="2234743"/>
          <a:ext cx="3268291" cy="1247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06" tIns="132006" rIns="132006" bIns="132006" numCol="1" spcCol="1270" anchor="ctr" anchorCtr="0">
          <a:noAutofit/>
        </a:bodyPr>
        <a:lstStyle/>
        <a:p>
          <a:pPr marL="0" lvl="0" indent="0" algn="l" defTabSz="1022350">
            <a:lnSpc>
              <a:spcPct val="90000"/>
            </a:lnSpc>
            <a:spcBef>
              <a:spcPct val="0"/>
            </a:spcBef>
            <a:spcAft>
              <a:spcPct val="35000"/>
            </a:spcAft>
            <a:buNone/>
          </a:pPr>
          <a:r>
            <a:rPr lang="en-US" sz="2300" kern="1200"/>
            <a:t>Demonstrations (</a:t>
          </a:r>
          <a:r>
            <a:rPr lang="en-US" sz="2300" kern="1200">
              <a:hlinkClick xmlns:r="http://schemas.openxmlformats.org/officeDocument/2006/relationships" r:id="rId5"/>
            </a:rPr>
            <a:t>initial</a:t>
          </a:r>
          <a:r>
            <a:rPr lang="en-US" sz="2300" kern="1200"/>
            <a:t> and </a:t>
          </a:r>
          <a:r>
            <a:rPr lang="en-US" sz="2300" kern="1200">
              <a:hlinkClick xmlns:r="http://schemas.openxmlformats.org/officeDocument/2006/relationships" r:id="rId6"/>
            </a:rPr>
            <a:t>current</a:t>
          </a:r>
          <a:r>
            <a:rPr lang="en-US" sz="2300" kern="1200"/>
            <a:t> visualizations).</a:t>
          </a:r>
        </a:p>
      </dsp:txBody>
      <dsp:txXfrm>
        <a:off x="1440630" y="2234743"/>
        <a:ext cx="3268291" cy="124729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96D07A-63F2-4989-9C96-434068DC3E42}">
      <dsp:nvSpPr>
        <dsp:cNvPr id="0" name=""/>
        <dsp:cNvSpPr/>
      </dsp:nvSpPr>
      <dsp:spPr>
        <a:xfrm>
          <a:off x="0" y="507"/>
          <a:ext cx="4708922" cy="118761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F9CC1C-AEEF-48F2-85C8-447D8781CE25}">
      <dsp:nvSpPr>
        <dsp:cNvPr id="0" name=""/>
        <dsp:cNvSpPr/>
      </dsp:nvSpPr>
      <dsp:spPr>
        <a:xfrm>
          <a:off x="359253" y="267720"/>
          <a:ext cx="653187" cy="653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817ACA1-CF0F-4EB7-9CB1-42B707D6270E}">
      <dsp:nvSpPr>
        <dsp:cNvPr id="0" name=""/>
        <dsp:cNvSpPr/>
      </dsp:nvSpPr>
      <dsp:spPr>
        <a:xfrm>
          <a:off x="1371693" y="507"/>
          <a:ext cx="3337228" cy="11876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689" tIns="125689" rIns="125689" bIns="125689" numCol="1" spcCol="1270" anchor="ctr" anchorCtr="0">
          <a:noAutofit/>
        </a:bodyPr>
        <a:lstStyle/>
        <a:p>
          <a:pPr marL="0" lvl="0" indent="0" algn="l" defTabSz="889000">
            <a:lnSpc>
              <a:spcPct val="90000"/>
            </a:lnSpc>
            <a:spcBef>
              <a:spcPct val="0"/>
            </a:spcBef>
            <a:spcAft>
              <a:spcPct val="35000"/>
            </a:spcAft>
            <a:buNone/>
          </a:pPr>
          <a:r>
            <a:rPr lang="en-US" sz="2000" kern="1200"/>
            <a:t>MySQL database created.</a:t>
          </a:r>
        </a:p>
      </dsp:txBody>
      <dsp:txXfrm>
        <a:off x="1371693" y="507"/>
        <a:ext cx="3337228" cy="1187613"/>
      </dsp:txXfrm>
    </dsp:sp>
    <dsp:sp modelId="{48D7B348-C3DC-4794-80B4-7661449A7F79}">
      <dsp:nvSpPr>
        <dsp:cNvPr id="0" name=""/>
        <dsp:cNvSpPr/>
      </dsp:nvSpPr>
      <dsp:spPr>
        <a:xfrm>
          <a:off x="0" y="1485024"/>
          <a:ext cx="4708922" cy="118761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FE2C8E-10FD-460B-BFEB-990842019799}">
      <dsp:nvSpPr>
        <dsp:cNvPr id="0" name=""/>
        <dsp:cNvSpPr/>
      </dsp:nvSpPr>
      <dsp:spPr>
        <a:xfrm>
          <a:off x="359253" y="1752237"/>
          <a:ext cx="653187" cy="653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ACED7A5-5EE3-4D80-8ACE-74093B828E4A}">
      <dsp:nvSpPr>
        <dsp:cNvPr id="0" name=""/>
        <dsp:cNvSpPr/>
      </dsp:nvSpPr>
      <dsp:spPr>
        <a:xfrm>
          <a:off x="1371693" y="1485024"/>
          <a:ext cx="3337228" cy="11876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689" tIns="125689" rIns="125689" bIns="125689" numCol="1" spcCol="1270" anchor="ctr" anchorCtr="0">
          <a:noAutofit/>
        </a:bodyPr>
        <a:lstStyle/>
        <a:p>
          <a:pPr marL="0" lvl="0" indent="0" algn="l" defTabSz="889000">
            <a:lnSpc>
              <a:spcPct val="90000"/>
            </a:lnSpc>
            <a:spcBef>
              <a:spcPct val="0"/>
            </a:spcBef>
            <a:spcAft>
              <a:spcPct val="35000"/>
            </a:spcAft>
            <a:buNone/>
          </a:pPr>
          <a:r>
            <a:rPr lang="en-US" sz="2000" kern="1200"/>
            <a:t>Added primary key and not unique constraints.</a:t>
          </a:r>
        </a:p>
      </dsp:txBody>
      <dsp:txXfrm>
        <a:off x="1371693" y="1485024"/>
        <a:ext cx="3337228" cy="1187613"/>
      </dsp:txXfrm>
    </dsp:sp>
    <dsp:sp modelId="{4CF91288-B93F-4224-B920-BC139CC55B1D}">
      <dsp:nvSpPr>
        <dsp:cNvPr id="0" name=""/>
        <dsp:cNvSpPr/>
      </dsp:nvSpPr>
      <dsp:spPr>
        <a:xfrm>
          <a:off x="0" y="2969541"/>
          <a:ext cx="4708922" cy="118761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5CD58C7-39D7-4877-BF52-D79C3FB589B0}">
      <dsp:nvSpPr>
        <dsp:cNvPr id="0" name=""/>
        <dsp:cNvSpPr/>
      </dsp:nvSpPr>
      <dsp:spPr>
        <a:xfrm>
          <a:off x="359253" y="3236754"/>
          <a:ext cx="653187" cy="653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6878768-836F-41E9-9E00-186CF64F080A}">
      <dsp:nvSpPr>
        <dsp:cNvPr id="0" name=""/>
        <dsp:cNvSpPr/>
      </dsp:nvSpPr>
      <dsp:spPr>
        <a:xfrm>
          <a:off x="1371693" y="2969541"/>
          <a:ext cx="3337228" cy="11876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689" tIns="125689" rIns="125689" bIns="125689" numCol="1" spcCol="1270" anchor="ctr" anchorCtr="0">
          <a:noAutofit/>
        </a:bodyPr>
        <a:lstStyle/>
        <a:p>
          <a:pPr marL="0" lvl="0" indent="0" algn="l" defTabSz="889000">
            <a:lnSpc>
              <a:spcPct val="90000"/>
            </a:lnSpc>
            <a:spcBef>
              <a:spcPct val="0"/>
            </a:spcBef>
            <a:spcAft>
              <a:spcPct val="35000"/>
            </a:spcAft>
            <a:buNone/>
          </a:pPr>
          <a:r>
            <a:rPr lang="en-US" sz="2000" kern="1200"/>
            <a:t>Working with technical team at Studypool on connecting the website and database.</a:t>
          </a:r>
        </a:p>
      </dsp:txBody>
      <dsp:txXfrm>
        <a:off x="1371693" y="2969541"/>
        <a:ext cx="3337228" cy="118761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gif>
</file>

<file path=ppt/media/image3.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b6370ba42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b6370ba42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b6370ba42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b6370ba42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b6370ba42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b6370ba42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b6370ba42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b6370ba42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b6370ba4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b6370ba4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577850"/>
            <a:ext cx="8086725" cy="2514600"/>
          </a:xfrm>
        </p:spPr>
        <p:txBody>
          <a:bodyPr anchor="b">
            <a:noAutofit/>
          </a:bodyPr>
          <a:lstStyle>
            <a:lvl1pPr algn="l">
              <a:lnSpc>
                <a:spcPct val="80000"/>
              </a:lnSpc>
              <a:defRPr sz="6600" spc="-9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500634" y="3155157"/>
            <a:ext cx="6921151" cy="1234440"/>
          </a:xfrm>
        </p:spPr>
        <p:txBody>
          <a:bodyPr>
            <a:normAutofit/>
          </a:bodyPr>
          <a:lstStyle>
            <a:lvl1pPr marL="0" indent="0" algn="l">
              <a:buNone/>
              <a:defRPr sz="2400">
                <a:solidFill>
                  <a:schemeClr val="bg1"/>
                </a:solidFill>
                <a:latin typeface="+mj-lt"/>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4/24/2024</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3131528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4E5243-F52A-4D37-9694-EB26C6C31910}"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96114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521494"/>
            <a:ext cx="1971675" cy="36004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78644" y="535782"/>
            <a:ext cx="5800725" cy="40505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A77B6E1-634A-48DC-9E8B-D894023267EF}"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909238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842984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29623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2D3E9E-A95C-48F2-B4BF-A71542E0BE9A}"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4715676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575564"/>
            <a:ext cx="8085582" cy="2516886"/>
          </a:xfrm>
        </p:spPr>
        <p:txBody>
          <a:bodyPr anchor="b">
            <a:normAutofit/>
          </a:bodyPr>
          <a:lstStyle>
            <a:lvl1pPr>
              <a:lnSpc>
                <a:spcPct val="80000"/>
              </a:lnSpc>
              <a:defRPr sz="6600" b="0" baseline="0">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00634" y="3153157"/>
            <a:ext cx="6919722" cy="1234440"/>
          </a:xfrm>
        </p:spPr>
        <p:txBody>
          <a:bodyPr anchor="t">
            <a:normAutofit/>
          </a:bodyPr>
          <a:lstStyle>
            <a:lvl1pPr marL="0" indent="0">
              <a:buNone/>
              <a:defRPr sz="2400">
                <a:solidFill>
                  <a:schemeClr val="tx1"/>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95240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7492"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08498"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2952B5-7A2F-4CC8-B7CE-9234E21C2837}" type="datetimeFigureOut">
              <a:rPr lang="en-US" smtClean="0"/>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408089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507492" y="1530350"/>
            <a:ext cx="3497580" cy="542550"/>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7492" y="206481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505706" y="1528826"/>
            <a:ext cx="3497580" cy="541782"/>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505706" y="206324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1DA07A-9201-4B4B-BAF2-015AFA30F520}" type="datetimeFigureOut">
              <a:rPr lang="en-US" smtClean="0"/>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20844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D7E00A-486F-4252-8B1D-E32645521F49}" type="datetimeFigureOut">
              <a:rPr lang="en-US" smtClean="0"/>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10636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2020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406712"/>
            <a:ext cx="2537460" cy="1440180"/>
          </a:xfrm>
        </p:spPr>
        <p:txBody>
          <a:bodyPr anchor="b">
            <a:noAutofit/>
          </a:bodyPr>
          <a:lstStyle>
            <a:lvl1pPr>
              <a:lnSpc>
                <a:spcPct val="85000"/>
              </a:lnSpc>
              <a:defRPr sz="3000">
                <a:solidFill>
                  <a:srgbClr val="FFFFFF"/>
                </a:solidFill>
              </a:defRPr>
            </a:lvl1pPr>
          </a:lstStyle>
          <a:p>
            <a:r>
              <a:rPr lang="en-US"/>
              <a:t>Click to edit Master title style</a:t>
            </a:r>
          </a:p>
        </p:txBody>
      </p:sp>
      <p:sp>
        <p:nvSpPr>
          <p:cNvPr id="3" name="Content Placeholder 2"/>
          <p:cNvSpPr>
            <a:spLocks noGrp="1"/>
          </p:cNvSpPr>
          <p:nvPr>
            <p:ph idx="1"/>
          </p:nvPr>
        </p:nvSpPr>
        <p:spPr>
          <a:xfrm>
            <a:off x="571500" y="571500"/>
            <a:ext cx="4572000" cy="34290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06987" y="1883860"/>
            <a:ext cx="2548890" cy="2345240"/>
          </a:xfrm>
        </p:spPr>
        <p:txBody>
          <a:bodyPr>
            <a:normAutofit/>
          </a:bodyPr>
          <a:lstStyle>
            <a:lvl1pPr marL="0" marR="0" indent="0" algn="l" defTabSz="685800" rtl="0" eaLnBrk="1" fontAlgn="auto" latinLnBrk="0" hangingPunct="1">
              <a:lnSpc>
                <a:spcPct val="100000"/>
              </a:lnSpc>
              <a:spcBef>
                <a:spcPts val="900"/>
              </a:spcBef>
              <a:spcAft>
                <a:spcPts val="0"/>
              </a:spcAft>
              <a:buClrTx/>
              <a:buSzTx/>
              <a:buFontTx/>
              <a:buNone/>
              <a:tabLst/>
              <a:defRPr sz="13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marR="0" lvl="0" indent="0" algn="l" defTabSz="685800" rtl="0" eaLnBrk="1" fontAlgn="auto" latinLnBrk="0" hangingPunct="1">
              <a:lnSpc>
                <a:spcPct val="100000"/>
              </a:lnSpc>
              <a:spcBef>
                <a:spcPts val="105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270336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4064001"/>
            <a:ext cx="8085582" cy="459962"/>
          </a:xfrm>
        </p:spPr>
        <p:txBody>
          <a:bodyPr anchor="b">
            <a:normAutofit/>
          </a:bodyPr>
          <a:lstStyle>
            <a:lvl1pPr>
              <a:defRPr sz="24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9144000" cy="3998214"/>
          </a:xfrm>
          <a:solidFill>
            <a:schemeClr val="accent1">
              <a:lumMod val="20000"/>
              <a:lumOff val="80000"/>
            </a:schemeClr>
          </a:solidFill>
        </p:spPr>
        <p:txBody>
          <a:bodyPr anchor="t"/>
          <a:lstStyle>
            <a:lvl1pPr marL="0" indent="0" algn="ctr">
              <a:spcBef>
                <a:spcPts val="600"/>
              </a:spcBef>
              <a:buNone/>
              <a:defRPr sz="2400">
                <a:solidFill>
                  <a:schemeClr val="tx1">
                    <a:lumMod val="75000"/>
                    <a:lumOff val="2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507492" y="4432301"/>
            <a:ext cx="6922008" cy="400050"/>
          </a:xfrm>
        </p:spPr>
        <p:txBody>
          <a:bodyPr>
            <a:normAutofit/>
          </a:bodyPr>
          <a:lstStyle>
            <a:lvl1pPr marL="0" indent="0">
              <a:lnSpc>
                <a:spcPct val="90000"/>
              </a:lnSpc>
              <a:buNone/>
              <a:defRPr sz="10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4/24/2024</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55760025"/>
      </p:ext>
    </p:extLst>
  </p:cSld>
  <p:clrMapOvr>
    <a:overrideClrMapping bg1="lt1" tx1="dk1" bg2="lt2" tx2="dk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2919" y="374650"/>
            <a:ext cx="8079581" cy="124364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7492" y="1508760"/>
            <a:ext cx="8065294" cy="28246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14350" y="4809335"/>
            <a:ext cx="3086100" cy="171450"/>
          </a:xfrm>
          <a:prstGeom prst="rect">
            <a:avLst/>
          </a:prstGeom>
        </p:spPr>
        <p:txBody>
          <a:bodyPr vert="horz" lIns="91440" tIns="45720" rIns="91440" bIns="45720" rtlCol="0" anchor="ctr"/>
          <a:lstStyle>
            <a:lvl1pPr algn="l">
              <a:defRPr sz="713">
                <a:solidFill>
                  <a:schemeClr val="tx1">
                    <a:alpha val="80000"/>
                  </a:schemeClr>
                </a:solidFill>
              </a:defRPr>
            </a:lvl1pPr>
          </a:lstStyle>
          <a:p>
            <a:fld id="{5586B75A-687E-405C-8A0B-8D00578BA2C3}" type="datetimeFigureOut">
              <a:rPr lang="en-US" smtClean="0"/>
              <a:pPr/>
              <a:t>4/24/2024</a:t>
            </a:fld>
            <a:endParaRPr lang="en-US"/>
          </a:p>
        </p:txBody>
      </p:sp>
      <p:sp>
        <p:nvSpPr>
          <p:cNvPr id="5" name="Footer Placeholder 4"/>
          <p:cNvSpPr>
            <a:spLocks noGrp="1"/>
          </p:cNvSpPr>
          <p:nvPr>
            <p:ph type="ftr" sz="quarter" idx="3"/>
          </p:nvPr>
        </p:nvSpPr>
        <p:spPr>
          <a:xfrm>
            <a:off x="514350" y="4916023"/>
            <a:ext cx="3771900" cy="171450"/>
          </a:xfrm>
          <a:prstGeom prst="rect">
            <a:avLst/>
          </a:prstGeom>
        </p:spPr>
        <p:txBody>
          <a:bodyPr vert="horz" lIns="91440" tIns="45720" rIns="91440" bIns="45720" rtlCol="0" anchor="ctr"/>
          <a:lstStyle>
            <a:lvl1pPr algn="l">
              <a:defRPr sz="713"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6572945" y="4407310"/>
            <a:ext cx="2194560" cy="1047779"/>
          </a:xfrm>
          <a:prstGeom prst="rect">
            <a:avLst/>
          </a:prstGeom>
        </p:spPr>
        <p:txBody>
          <a:bodyPr vert="horz" lIns="91440" tIns="45720" rIns="91440" bIns="45720" rtlCol="0" anchor="b"/>
          <a:lstStyle>
            <a:lvl1pPr algn="r">
              <a:defRPr sz="7725" b="0">
                <a:ln>
                  <a:noFill/>
                </a:ln>
                <a:solidFill>
                  <a:schemeClr val="accent1">
                    <a:alpha val="25000"/>
                  </a:schemeClr>
                </a:solidFill>
                <a:latin typeface="+mj-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92849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hf sldNum="0" hdr="0" ftr="0" dt="0"/>
  <p:txStyles>
    <p:titleStyle>
      <a:lvl1pPr algn="l" defTabSz="685800" rtl="0" eaLnBrk="1" latinLnBrk="0" hangingPunct="1">
        <a:lnSpc>
          <a:spcPct val="85000"/>
        </a:lnSpc>
        <a:spcBef>
          <a:spcPct val="0"/>
        </a:spcBef>
        <a:buNone/>
        <a:defRPr sz="4050" kern="1200" spc="-90" baseline="0">
          <a:solidFill>
            <a:schemeClr val="accent1"/>
          </a:solidFill>
          <a:latin typeface="+mj-lt"/>
          <a:ea typeface="+mj-ea"/>
          <a:cs typeface="+mj-cs"/>
        </a:defRPr>
      </a:lvl1pPr>
    </p:titleStyle>
    <p:bodyStyle>
      <a:lvl1pPr marL="68580" indent="-68580" algn="l" defTabSz="685800" rtl="0" eaLnBrk="1" latinLnBrk="0" hangingPunct="1">
        <a:lnSpc>
          <a:spcPct val="85000"/>
        </a:lnSpc>
        <a:spcBef>
          <a:spcPts val="975"/>
        </a:spcBef>
        <a:buFont typeface="Arial" pitchFamily="34" charset="0"/>
        <a:buChar char=" "/>
        <a:defRPr sz="1800" kern="1200">
          <a:solidFill>
            <a:schemeClr val="tx1">
              <a:lumMod val="85000"/>
              <a:lumOff val="15000"/>
            </a:schemeClr>
          </a:solidFill>
          <a:latin typeface="+mn-lt"/>
          <a:ea typeface="+mn-ea"/>
          <a:cs typeface="+mn-cs"/>
        </a:defRPr>
      </a:lvl1pPr>
      <a:lvl2pPr marL="260604" indent="-257175" algn="l" defTabSz="685800" rtl="0" eaLnBrk="1" latinLnBrk="0" hangingPunct="1">
        <a:lnSpc>
          <a:spcPct val="85000"/>
        </a:lnSpc>
        <a:spcBef>
          <a:spcPts val="450"/>
        </a:spcBef>
        <a:buFont typeface="Arial" pitchFamily="34" charset="0"/>
        <a:buChar char=" "/>
        <a:defRPr sz="1800" kern="1200">
          <a:solidFill>
            <a:schemeClr val="tx1">
              <a:lumMod val="85000"/>
              <a:lumOff val="15000"/>
            </a:schemeClr>
          </a:solidFill>
          <a:latin typeface="+mn-lt"/>
          <a:ea typeface="+mn-ea"/>
          <a:cs typeface="+mn-cs"/>
        </a:defRPr>
      </a:lvl2pPr>
      <a:lvl3pPr marL="411480" indent="-411480" algn="l" defTabSz="685800" rtl="0" eaLnBrk="1" latinLnBrk="0" hangingPunct="1">
        <a:lnSpc>
          <a:spcPct val="85000"/>
        </a:lnSpc>
        <a:spcBef>
          <a:spcPts val="450"/>
        </a:spcBef>
        <a:buFont typeface="Arial" pitchFamily="34" charset="0"/>
        <a:buChar char=" "/>
        <a:defRPr sz="1500" i="1" kern="1200">
          <a:solidFill>
            <a:schemeClr val="tx1">
              <a:lumMod val="85000"/>
              <a:lumOff val="15000"/>
            </a:schemeClr>
          </a:solidFill>
          <a:latin typeface="+mn-lt"/>
          <a:ea typeface="+mn-ea"/>
          <a:cs typeface="+mn-cs"/>
        </a:defRPr>
      </a:lvl3pPr>
      <a:lvl4pPr marL="617220" indent="-61722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4pPr>
      <a:lvl5pPr marL="822960" indent="-82296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5pPr>
      <a:lvl6pPr marL="9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6pPr>
      <a:lvl7pPr marL="10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7pPr>
      <a:lvl8pPr marL="12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8pPr>
      <a:lvl9pPr marL="13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jira.ggc.edu/secure/RapidBoard.jspa?rapidView=203&amp;projectKey=SCHOOL&amp;view=planning.nodetail&amp;issueLimit=100" TargetMode="External"/><Relationship Id="rId2" Type="http://schemas.openxmlformats.org/officeDocument/2006/relationships/hyperlink" Target="https://github.com/GGC-DSA/SchoolIndex/tree/main" TargetMode="External"/><Relationship Id="rId1" Type="http://schemas.openxmlformats.org/officeDocument/2006/relationships/slideLayout" Target="../slideLayouts/slideLayout13.xml"/><Relationship Id="rId5" Type="http://schemas.openxmlformats.org/officeDocument/2006/relationships/image" Target="../media/image27.jpeg"/><Relationship Id="rId4" Type="http://schemas.openxmlformats.org/officeDocument/2006/relationships/hyperlink" Target="https://colab.research.google.com/drive/1g_mjqjC1Nx2u5h3dB9Y6kTNLTih8utay#scrollTo=_uC26nMALoea"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www.kaggle.com/datasets/joebeachcapital/us-colleges-and-universities"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free-css.com/free-css-templates/page294/hirevac" TargetMode="Externa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3598067" y="732603"/>
            <a:ext cx="4922045" cy="1134111"/>
          </a:xfrm>
        </p:spPr>
        <p:txBody>
          <a:bodyPr spcFirstLastPara="1" vert="horz" lIns="91440" tIns="45720" rIns="91440" bIns="45720" rtlCol="0" anchor="ctr" anchorCtr="0">
            <a:noAutofit/>
          </a:bodyPr>
          <a:lstStyle/>
          <a:p>
            <a:pPr algn="l" defTabSz="914400">
              <a:spcBef>
                <a:spcPct val="0"/>
              </a:spcBef>
            </a:pPr>
            <a:r>
              <a:rPr lang="en-US" sz="6000" spc="-120"/>
              <a:t>School Index</a:t>
            </a:r>
            <a:br>
              <a:rPr lang="en-US" sz="6000" spc="-120"/>
            </a:br>
            <a:r>
              <a:rPr lang="en-US" sz="3600" spc="-120"/>
              <a:t>(3rd Iteration) Recap</a:t>
            </a:r>
          </a:p>
        </p:txBody>
      </p:sp>
      <p:sp>
        <p:nvSpPr>
          <p:cNvPr id="60" name="Google Shape;60;p13"/>
          <p:cNvSpPr txBox="1">
            <a:spLocks noGrp="1"/>
          </p:cNvSpPr>
          <p:nvPr>
            <p:ph type="body" idx="1"/>
          </p:nvPr>
        </p:nvSpPr>
        <p:spPr>
          <a:xfrm>
            <a:off x="3648217" y="2571750"/>
            <a:ext cx="4821746" cy="3007827"/>
          </a:xfrm>
        </p:spPr>
        <p:txBody>
          <a:bodyPr spcFirstLastPara="1" vert="horz" lIns="91440" tIns="45720" rIns="91440" bIns="45720" rtlCol="0" anchorCtr="0">
            <a:noAutofit/>
          </a:bodyPr>
          <a:lstStyle/>
          <a:p>
            <a:pPr marL="0" indent="0" algn="l" defTabSz="914400">
              <a:spcAft>
                <a:spcPts val="600"/>
              </a:spcAft>
              <a:buNone/>
            </a:pPr>
            <a:r>
              <a:rPr lang="en-US" sz="2800"/>
              <a:t>TAG Team</a:t>
            </a:r>
          </a:p>
          <a:p>
            <a:pPr marL="0" lvl="0" indent="0" algn="l" defTabSz="914400">
              <a:spcBef>
                <a:spcPts val="0"/>
              </a:spcBef>
              <a:spcAft>
                <a:spcPts val="600"/>
              </a:spcAft>
              <a:buNone/>
            </a:pPr>
            <a:endParaRPr lang="en-US" sz="2800"/>
          </a:p>
          <a:p>
            <a:pPr marL="0" indent="0" algn="l" defTabSz="914400">
              <a:spcAft>
                <a:spcPts val="600"/>
              </a:spcAft>
              <a:buNone/>
            </a:pPr>
            <a:r>
              <a:rPr lang="en-US" sz="2800"/>
              <a:t>2024 Spring</a:t>
            </a:r>
            <a:endParaRPr lang="en-US" sz="2800">
              <a:ea typeface="Calibri Light"/>
              <a:cs typeface="Calibri Light"/>
            </a:endParaRPr>
          </a:p>
          <a:p>
            <a:pPr marL="0" lvl="0" indent="0" algn="l" defTabSz="914400">
              <a:spcBef>
                <a:spcPts val="0"/>
              </a:spcBef>
              <a:spcAft>
                <a:spcPts val="600"/>
              </a:spcAft>
              <a:buNone/>
            </a:pPr>
            <a:r>
              <a:rPr lang="en-US" sz="2800"/>
              <a:t>Data Science </a:t>
            </a:r>
            <a:endParaRPr lang="en-US" sz="2800">
              <a:ea typeface="Calibri Light"/>
              <a:cs typeface="Calibri Light"/>
            </a:endParaRPr>
          </a:p>
          <a:p>
            <a:pPr marL="0" lvl="0" indent="0" algn="l" defTabSz="914400">
              <a:spcBef>
                <a:spcPts val="0"/>
              </a:spcBef>
              <a:spcAft>
                <a:spcPts val="600"/>
              </a:spcAft>
              <a:buNone/>
            </a:pPr>
            <a:r>
              <a:rPr lang="en-US" sz="2800"/>
              <a:t>Senior Capstone Project</a:t>
            </a:r>
            <a:endParaRPr lang="en-US" sz="2800">
              <a:ea typeface="Calibri Light"/>
              <a:cs typeface="Calibri Light"/>
            </a:endParaRPr>
          </a:p>
          <a:p>
            <a:pPr marL="0" lvl="0" indent="0" algn="l" defTabSz="914400">
              <a:spcBef>
                <a:spcPts val="0"/>
              </a:spcBef>
              <a:spcAft>
                <a:spcPts val="600"/>
              </a:spcAft>
              <a:buNone/>
            </a:pPr>
            <a:r>
              <a:rPr lang="en-US" sz="2800"/>
              <a:t>Client: </a:t>
            </a:r>
            <a:r>
              <a:rPr lang="en-US" sz="2800" err="1"/>
              <a:t>StudyPool</a:t>
            </a:r>
            <a:endParaRPr lang="en-US" sz="2800">
              <a:ea typeface="Calibri Light"/>
              <a:cs typeface="Calibri Light"/>
            </a:endParaRPr>
          </a:p>
        </p:txBody>
      </p:sp>
      <p:pic>
        <p:nvPicPr>
          <p:cNvPr id="62" name="Picture 61">
            <a:extLst>
              <a:ext uri="{FF2B5EF4-FFF2-40B4-BE49-F238E27FC236}">
                <a16:creationId xmlns:a16="http://schemas.microsoft.com/office/drawing/2014/main" id="{A4A2E9E0-830D-8EDE-DFCB-F23527EC91D0}"/>
              </a:ext>
            </a:extLst>
          </p:cNvPr>
          <p:cNvPicPr>
            <a:picLocks noChangeAspect="1"/>
          </p:cNvPicPr>
          <p:nvPr/>
        </p:nvPicPr>
        <p:blipFill rotWithShape="1">
          <a:blip r:embed="rId3"/>
          <a:srcRect l="40600" r="2" b="2"/>
          <a:stretch/>
        </p:blipFill>
        <p:spPr>
          <a:xfrm>
            <a:off x="20" y="10"/>
            <a:ext cx="3058077" cy="51483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9B6DBE-5EB1-4977-8210-379351EE94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6853A6-9971-81CA-7EF4-FE96134F6357}"/>
              </a:ext>
            </a:extLst>
          </p:cNvPr>
          <p:cNvSpPr>
            <a:spLocks noGrp="1"/>
          </p:cNvSpPr>
          <p:nvPr>
            <p:ph type="title"/>
          </p:nvPr>
        </p:nvSpPr>
        <p:spPr>
          <a:xfrm>
            <a:off x="6129909" y="374649"/>
            <a:ext cx="2551176" cy="1440180"/>
          </a:xfrm>
        </p:spPr>
        <p:txBody>
          <a:bodyPr vert="horz" lIns="91440" tIns="45720" rIns="91440" bIns="45720" rtlCol="0" anchor="b">
            <a:normAutofit/>
          </a:bodyPr>
          <a:lstStyle/>
          <a:p>
            <a:pPr defTabSz="914400">
              <a:spcBef>
                <a:spcPct val="0"/>
              </a:spcBef>
            </a:pPr>
            <a:r>
              <a:rPr lang="en-US" sz="3000" spc="-120">
                <a:solidFill>
                  <a:srgbClr val="FFFFFF"/>
                </a:solidFill>
              </a:rPr>
              <a:t>Client Services Page</a:t>
            </a:r>
          </a:p>
        </p:txBody>
      </p:sp>
      <p:pic>
        <p:nvPicPr>
          <p:cNvPr id="4" name="Picture 3">
            <a:extLst>
              <a:ext uri="{FF2B5EF4-FFF2-40B4-BE49-F238E27FC236}">
                <a16:creationId xmlns:a16="http://schemas.microsoft.com/office/drawing/2014/main" id="{517EDD4D-E90D-5499-ADB1-38EA2657E1FF}"/>
              </a:ext>
            </a:extLst>
          </p:cNvPr>
          <p:cNvPicPr>
            <a:picLocks noChangeAspect="1"/>
          </p:cNvPicPr>
          <p:nvPr/>
        </p:nvPicPr>
        <p:blipFill rotWithShape="1">
          <a:blip r:embed="rId2"/>
          <a:srcRect l="21776" r="25698" b="-1"/>
          <a:stretch/>
        </p:blipFill>
        <p:spPr>
          <a:xfrm>
            <a:off x="475499" y="480060"/>
            <a:ext cx="4708897" cy="4191075"/>
          </a:xfrm>
          <a:prstGeom prst="rect">
            <a:avLst/>
          </a:prstGeom>
        </p:spPr>
      </p:pic>
      <p:sp>
        <p:nvSpPr>
          <p:cNvPr id="3" name="Text Placeholder 2">
            <a:extLst>
              <a:ext uri="{FF2B5EF4-FFF2-40B4-BE49-F238E27FC236}">
                <a16:creationId xmlns:a16="http://schemas.microsoft.com/office/drawing/2014/main" id="{F7E65741-2212-D4FD-0152-E1C59C441103}"/>
              </a:ext>
            </a:extLst>
          </p:cNvPr>
          <p:cNvSpPr>
            <a:spLocks noGrp="1"/>
          </p:cNvSpPr>
          <p:nvPr>
            <p:ph type="body" idx="1"/>
          </p:nvPr>
        </p:nvSpPr>
        <p:spPr>
          <a:xfrm>
            <a:off x="6129909" y="1814829"/>
            <a:ext cx="2551176" cy="2518569"/>
          </a:xfrm>
        </p:spPr>
        <p:txBody>
          <a:bodyPr vert="horz" lIns="91440" tIns="45720" rIns="91440" bIns="45720" rtlCol="0">
            <a:normAutofit/>
          </a:bodyPr>
          <a:lstStyle/>
          <a:p>
            <a:pPr defTabSz="914400">
              <a:buFont typeface="Arial" pitchFamily="34" charset="0"/>
              <a:buChar char=" "/>
            </a:pPr>
            <a:endParaRPr lang="en-US" sz="1400">
              <a:solidFill>
                <a:srgbClr val="FFFFFF"/>
              </a:solidFill>
            </a:endParaRPr>
          </a:p>
        </p:txBody>
      </p:sp>
    </p:spTree>
    <p:extLst>
      <p:ext uri="{BB962C8B-B14F-4D97-AF65-F5344CB8AC3E}">
        <p14:creationId xmlns:p14="http://schemas.microsoft.com/office/powerpoint/2010/main" val="1348211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9E4863BE-A479-4628-9EB8-4FE6187A4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ack and white spiralling staircase">
            <a:extLst>
              <a:ext uri="{FF2B5EF4-FFF2-40B4-BE49-F238E27FC236}">
                <a16:creationId xmlns:a16="http://schemas.microsoft.com/office/drawing/2014/main" id="{C3398087-EE05-73EE-131F-6A3B39598B53}"/>
              </a:ext>
            </a:extLst>
          </p:cNvPr>
          <p:cNvPicPr>
            <a:picLocks noChangeAspect="1"/>
          </p:cNvPicPr>
          <p:nvPr/>
        </p:nvPicPr>
        <p:blipFill rotWithShape="1">
          <a:blip r:embed="rId2">
            <a:alphaModFix amt="35000"/>
          </a:blip>
          <a:srcRect t="15730"/>
          <a:stretch/>
        </p:blipFill>
        <p:spPr>
          <a:xfrm>
            <a:off x="20" y="10"/>
            <a:ext cx="9143980" cy="5143490"/>
          </a:xfrm>
          <a:prstGeom prst="rect">
            <a:avLst/>
          </a:prstGeom>
        </p:spPr>
      </p:pic>
      <p:sp>
        <p:nvSpPr>
          <p:cNvPr id="2" name="Title 1">
            <a:extLst>
              <a:ext uri="{FF2B5EF4-FFF2-40B4-BE49-F238E27FC236}">
                <a16:creationId xmlns:a16="http://schemas.microsoft.com/office/drawing/2014/main" id="{B5384DAC-F7AE-15C8-C98F-07AACB03C12D}"/>
              </a:ext>
            </a:extLst>
          </p:cNvPr>
          <p:cNvSpPr>
            <a:spLocks noGrp="1"/>
          </p:cNvSpPr>
          <p:nvPr>
            <p:ph type="title"/>
          </p:nvPr>
        </p:nvSpPr>
        <p:spPr>
          <a:xfrm>
            <a:off x="452628" y="577850"/>
            <a:ext cx="8086725" cy="2514600"/>
          </a:xfrm>
        </p:spPr>
        <p:txBody>
          <a:bodyPr vert="horz" lIns="91440" tIns="45720" rIns="91440" bIns="45720" rtlCol="0" anchor="b">
            <a:normAutofit/>
          </a:bodyPr>
          <a:lstStyle/>
          <a:p>
            <a:pPr defTabSz="914400">
              <a:lnSpc>
                <a:spcPct val="80000"/>
              </a:lnSpc>
              <a:spcBef>
                <a:spcPct val="0"/>
              </a:spcBef>
            </a:pPr>
            <a:r>
              <a:rPr lang="en-US" sz="8800" spc="-120">
                <a:solidFill>
                  <a:schemeClr val="tx1"/>
                </a:solidFill>
              </a:rPr>
              <a:t>Status Update</a:t>
            </a:r>
          </a:p>
        </p:txBody>
      </p:sp>
    </p:spTree>
    <p:extLst>
      <p:ext uri="{BB962C8B-B14F-4D97-AF65-F5344CB8AC3E}">
        <p14:creationId xmlns:p14="http://schemas.microsoft.com/office/powerpoint/2010/main" val="63402067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Locator flag on a city map">
            <a:extLst>
              <a:ext uri="{FF2B5EF4-FFF2-40B4-BE49-F238E27FC236}">
                <a16:creationId xmlns:a16="http://schemas.microsoft.com/office/drawing/2014/main" id="{54169451-7986-0B40-C260-92C920BBF860}"/>
              </a:ext>
            </a:extLst>
          </p:cNvPr>
          <p:cNvPicPr>
            <a:picLocks noChangeAspect="1"/>
          </p:cNvPicPr>
          <p:nvPr/>
        </p:nvPicPr>
        <p:blipFill rotWithShape="1">
          <a:blip r:embed="rId2">
            <a:alphaModFix amt="25000"/>
          </a:blip>
          <a:srcRect b="15731"/>
          <a:stretch/>
        </p:blipFill>
        <p:spPr>
          <a:xfrm>
            <a:off x="20" y="10"/>
            <a:ext cx="9143980" cy="5143490"/>
          </a:xfrm>
          <a:prstGeom prst="rect">
            <a:avLst/>
          </a:prstGeom>
        </p:spPr>
      </p:pic>
      <p:sp>
        <p:nvSpPr>
          <p:cNvPr id="2" name="Title 1">
            <a:extLst>
              <a:ext uri="{FF2B5EF4-FFF2-40B4-BE49-F238E27FC236}">
                <a16:creationId xmlns:a16="http://schemas.microsoft.com/office/drawing/2014/main" id="{1B18F88F-D51A-15DE-DE29-98BF7CD1D3F6}"/>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5400" spc="-120">
                <a:solidFill>
                  <a:schemeClr val="tx1"/>
                </a:solidFill>
              </a:rPr>
              <a:t>Achievements</a:t>
            </a:r>
          </a:p>
        </p:txBody>
      </p:sp>
      <p:sp>
        <p:nvSpPr>
          <p:cNvPr id="3" name="Text Placeholder 2">
            <a:extLst>
              <a:ext uri="{FF2B5EF4-FFF2-40B4-BE49-F238E27FC236}">
                <a16:creationId xmlns:a16="http://schemas.microsoft.com/office/drawing/2014/main" id="{B4A3687C-EEE4-7227-5EAD-70A6E5E454BB}"/>
              </a:ext>
            </a:extLst>
          </p:cNvPr>
          <p:cNvSpPr>
            <a:spLocks noGrp="1"/>
          </p:cNvSpPr>
          <p:nvPr>
            <p:ph type="body" idx="1"/>
          </p:nvPr>
        </p:nvSpPr>
        <p:spPr>
          <a:xfrm>
            <a:off x="491617" y="1619885"/>
            <a:ext cx="8065293" cy="2824638"/>
          </a:xfrm>
        </p:spPr>
        <p:txBody>
          <a:bodyPr vert="horz" lIns="91440" tIns="45720" rIns="91440" bIns="45720" rtlCol="0">
            <a:normAutofit/>
          </a:bodyPr>
          <a:lstStyle/>
          <a:p>
            <a:pPr defTabSz="914400">
              <a:spcAft>
                <a:spcPts val="600"/>
              </a:spcAft>
            </a:pPr>
            <a:r>
              <a:rPr lang="en-US">
                <a:solidFill>
                  <a:schemeClr val="tx1"/>
                </a:solidFill>
                <a:ea typeface="Calibri Light"/>
                <a:cs typeface="Calibri Light"/>
              </a:rPr>
              <a:t>Finished data visualization</a:t>
            </a:r>
          </a:p>
          <a:p>
            <a:pPr defTabSz="914400">
              <a:spcAft>
                <a:spcPts val="600"/>
              </a:spcAft>
            </a:pPr>
            <a:r>
              <a:rPr lang="en-US">
                <a:solidFill>
                  <a:schemeClr val="tx1"/>
                </a:solidFill>
                <a:ea typeface="Calibri Light"/>
                <a:cs typeface="Calibri Light"/>
              </a:rPr>
              <a:t>Database created and ready to be connected to </a:t>
            </a:r>
            <a:r>
              <a:rPr lang="en-US" err="1">
                <a:solidFill>
                  <a:schemeClr val="tx1"/>
                </a:solidFill>
                <a:ea typeface="Calibri Light"/>
                <a:cs typeface="Calibri Light"/>
              </a:rPr>
              <a:t>Studypool's</a:t>
            </a:r>
            <a:r>
              <a:rPr lang="en-US">
                <a:solidFill>
                  <a:schemeClr val="tx1"/>
                </a:solidFill>
                <a:ea typeface="Calibri Light"/>
                <a:cs typeface="Calibri Light"/>
              </a:rPr>
              <a:t> APIs.</a:t>
            </a:r>
          </a:p>
          <a:p>
            <a:pPr defTabSz="914400">
              <a:spcAft>
                <a:spcPts val="600"/>
              </a:spcAft>
            </a:pPr>
            <a:r>
              <a:rPr lang="en-US">
                <a:solidFill>
                  <a:schemeClr val="tx1"/>
                </a:solidFill>
                <a:ea typeface="Calibri Light"/>
                <a:cs typeface="Calibri Light"/>
              </a:rPr>
              <a:t>Progress on logos data file cleaning</a:t>
            </a:r>
          </a:p>
          <a:p>
            <a:pPr defTabSz="914400">
              <a:spcAft>
                <a:spcPts val="600"/>
              </a:spcAft>
            </a:pPr>
            <a:r>
              <a:rPr lang="en-US">
                <a:solidFill>
                  <a:schemeClr val="tx1"/>
                </a:solidFill>
                <a:ea typeface="Calibri Light"/>
                <a:cs typeface="Calibri Light"/>
              </a:rPr>
              <a:t>Added Client’s extra services to the website which are reviewable</a:t>
            </a:r>
          </a:p>
          <a:p>
            <a:pPr defTabSz="914400">
              <a:spcAft>
                <a:spcPts val="600"/>
              </a:spcAft>
            </a:pPr>
            <a:r>
              <a:rPr lang="en-US">
                <a:solidFill>
                  <a:schemeClr val="tx1"/>
                </a:solidFill>
                <a:ea typeface="Calibri Light"/>
                <a:cs typeface="Calibri Light"/>
              </a:rPr>
              <a:t>Linked other parts of the website together through the top header </a:t>
            </a:r>
          </a:p>
        </p:txBody>
      </p:sp>
    </p:spTree>
    <p:extLst>
      <p:ext uri="{BB962C8B-B14F-4D97-AF65-F5344CB8AC3E}">
        <p14:creationId xmlns:p14="http://schemas.microsoft.com/office/powerpoint/2010/main" val="138791465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D639F99-9565-5C5D-F341-D7435B2FD625}"/>
              </a:ext>
            </a:extLst>
          </p:cNvPr>
          <p:cNvPicPr>
            <a:picLocks noChangeAspect="1"/>
          </p:cNvPicPr>
          <p:nvPr/>
        </p:nvPicPr>
        <p:blipFill rotWithShape="1">
          <a:blip r:embed="rId2">
            <a:alphaModFix amt="25000"/>
          </a:blip>
          <a:srcRect/>
          <a:stretch/>
        </p:blipFill>
        <p:spPr>
          <a:xfrm>
            <a:off x="20" y="10"/>
            <a:ext cx="9143980" cy="5143490"/>
          </a:xfrm>
          <a:prstGeom prst="rect">
            <a:avLst/>
          </a:prstGeom>
        </p:spPr>
      </p:pic>
      <p:sp>
        <p:nvSpPr>
          <p:cNvPr id="2" name="Title 1">
            <a:extLst>
              <a:ext uri="{FF2B5EF4-FFF2-40B4-BE49-F238E27FC236}">
                <a16:creationId xmlns:a16="http://schemas.microsoft.com/office/drawing/2014/main" id="{EB8712B5-5B85-43A2-8ACF-543A739C8D51}"/>
              </a:ext>
            </a:extLst>
          </p:cNvPr>
          <p:cNvSpPr>
            <a:spLocks noGrp="1"/>
          </p:cNvSpPr>
          <p:nvPr>
            <p:ph type="title"/>
          </p:nvPr>
        </p:nvSpPr>
        <p:spPr>
          <a:xfrm>
            <a:off x="492918" y="374649"/>
            <a:ext cx="8079581" cy="1243649"/>
          </a:xfrm>
        </p:spPr>
        <p:txBody>
          <a:bodyPr vert="horz" lIns="91440" tIns="45720" rIns="91440" bIns="45720" rtlCol="0" anchor="ctr">
            <a:normAutofit/>
          </a:bodyPr>
          <a:lstStyle/>
          <a:p>
            <a:pPr defTabSz="914400">
              <a:spcBef>
                <a:spcPct val="0"/>
              </a:spcBef>
            </a:pPr>
            <a:r>
              <a:rPr lang="en-US" sz="5400" spc="-120">
                <a:solidFill>
                  <a:schemeClr val="tx1"/>
                </a:solidFill>
              </a:rPr>
              <a:t>Tasks Remaining</a:t>
            </a:r>
          </a:p>
        </p:txBody>
      </p:sp>
      <p:sp>
        <p:nvSpPr>
          <p:cNvPr id="3" name="Text Placeholder 2">
            <a:extLst>
              <a:ext uri="{FF2B5EF4-FFF2-40B4-BE49-F238E27FC236}">
                <a16:creationId xmlns:a16="http://schemas.microsoft.com/office/drawing/2014/main" id="{76CC208C-8DB0-73C8-6903-BC807D347C16}"/>
              </a:ext>
            </a:extLst>
          </p:cNvPr>
          <p:cNvSpPr>
            <a:spLocks noGrp="1"/>
          </p:cNvSpPr>
          <p:nvPr>
            <p:ph type="body" idx="1"/>
          </p:nvPr>
        </p:nvSpPr>
        <p:spPr>
          <a:xfrm>
            <a:off x="491617" y="1619885"/>
            <a:ext cx="8065293" cy="2824638"/>
          </a:xfrm>
        </p:spPr>
        <p:txBody>
          <a:bodyPr vert="horz" lIns="91440" tIns="45720" rIns="91440" bIns="45720" rtlCol="0">
            <a:normAutofit/>
          </a:bodyPr>
          <a:lstStyle/>
          <a:p>
            <a:pPr marL="400050" indent="-285750" defTabSz="914400">
              <a:spcAft>
                <a:spcPts val="600"/>
              </a:spcAft>
            </a:pPr>
            <a:r>
              <a:rPr lang="en-US">
                <a:solidFill>
                  <a:schemeClr val="tx1"/>
                </a:solidFill>
              </a:rPr>
              <a:t>Finish cleaning the logos data file</a:t>
            </a:r>
            <a:endParaRPr lang="en-US">
              <a:ea typeface="Calibri Light" panose="020F0302020204030204"/>
              <a:cs typeface="Calibri Light" panose="020F0302020204030204"/>
            </a:endParaRPr>
          </a:p>
          <a:p>
            <a:pPr marL="400050" indent="-285750" defTabSz="914400">
              <a:spcAft>
                <a:spcPts val="600"/>
              </a:spcAft>
            </a:pPr>
            <a:r>
              <a:rPr lang="en-US">
                <a:solidFill>
                  <a:schemeClr val="tx1"/>
                </a:solidFill>
              </a:rPr>
              <a:t>Fully connect the MySQL database to the website</a:t>
            </a:r>
            <a:endParaRPr lang="en-US">
              <a:solidFill>
                <a:schemeClr val="tx1"/>
              </a:solidFill>
              <a:ea typeface="Calibri Light" panose="020F0302020204030204"/>
              <a:cs typeface="Calibri Light" panose="020F0302020204030204"/>
            </a:endParaRPr>
          </a:p>
        </p:txBody>
      </p:sp>
    </p:spTree>
    <p:extLst>
      <p:ext uri="{BB962C8B-B14F-4D97-AF65-F5344CB8AC3E}">
        <p14:creationId xmlns:p14="http://schemas.microsoft.com/office/powerpoint/2010/main" val="797422621"/>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D3EDB-D302-3666-51AA-520C968B94C5}"/>
              </a:ext>
            </a:extLst>
          </p:cNvPr>
          <p:cNvSpPr>
            <a:spLocks noGrp="1"/>
          </p:cNvSpPr>
          <p:nvPr>
            <p:ph type="title"/>
          </p:nvPr>
        </p:nvSpPr>
        <p:spPr>
          <a:xfrm>
            <a:off x="492918" y="374649"/>
            <a:ext cx="5336382" cy="1243649"/>
          </a:xfrm>
        </p:spPr>
        <p:txBody>
          <a:bodyPr vert="horz" lIns="91440" tIns="45720" rIns="91440" bIns="45720" rtlCol="0" anchor="ctr">
            <a:normAutofit/>
          </a:bodyPr>
          <a:lstStyle/>
          <a:p>
            <a:pPr defTabSz="914400">
              <a:spcBef>
                <a:spcPct val="0"/>
              </a:spcBef>
            </a:pPr>
            <a:r>
              <a:rPr lang="en-US" sz="4600" spc="-120"/>
              <a:t>Client Communication</a:t>
            </a:r>
          </a:p>
        </p:txBody>
      </p:sp>
      <p:sp>
        <p:nvSpPr>
          <p:cNvPr id="3" name="Text Placeholder 2">
            <a:extLst>
              <a:ext uri="{FF2B5EF4-FFF2-40B4-BE49-F238E27FC236}">
                <a16:creationId xmlns:a16="http://schemas.microsoft.com/office/drawing/2014/main" id="{7083E346-14BE-72A5-0C8B-D1975DE793D5}"/>
              </a:ext>
            </a:extLst>
          </p:cNvPr>
          <p:cNvSpPr>
            <a:spLocks noGrp="1"/>
          </p:cNvSpPr>
          <p:nvPr>
            <p:ph type="body" idx="1"/>
          </p:nvPr>
        </p:nvSpPr>
        <p:spPr>
          <a:xfrm>
            <a:off x="485926" y="1390147"/>
            <a:ext cx="5351906" cy="3115779"/>
          </a:xfrm>
        </p:spPr>
        <p:txBody>
          <a:bodyPr spcFirstLastPara="1" vert="horz" wrap="square" lIns="91440" tIns="45720" rIns="91440" bIns="45720" rtlCol="0" anchor="t" anchorCtr="0">
            <a:noAutofit/>
          </a:bodyPr>
          <a:lstStyle/>
          <a:p>
            <a:pPr marL="400050" indent="-285750" defTabSz="914400">
              <a:spcAft>
                <a:spcPts val="600"/>
              </a:spcAft>
            </a:pPr>
            <a:r>
              <a:rPr lang="en-US" sz="1600"/>
              <a:t>Client meeting held 28</a:t>
            </a:r>
            <a:r>
              <a:rPr lang="en-US" sz="1600" baseline="30000"/>
              <a:t>th</a:t>
            </a:r>
            <a:r>
              <a:rPr lang="en-US" sz="1600"/>
              <a:t> of March</a:t>
            </a:r>
            <a:endParaRPr lang="en-US" sz="1600" baseline="30000">
              <a:ea typeface="Calibri Light"/>
              <a:cs typeface="Calibri Light" panose="020F0302020204030204"/>
            </a:endParaRPr>
          </a:p>
          <a:p>
            <a:pPr marL="857250" lvl="1" indent="-285750" defTabSz="914400">
              <a:spcAft>
                <a:spcPts val="600"/>
              </a:spcAft>
              <a:buSzPts val="1800"/>
              <a:buFont typeface="Courier New" pitchFamily="34" charset="0"/>
              <a:buChar char="o"/>
            </a:pPr>
            <a:r>
              <a:rPr lang="en-US" sz="1600">
                <a:ea typeface="Calibri Light"/>
                <a:cs typeface="Calibri Light"/>
              </a:rPr>
              <a:t>Feeback on the data extraction process, data analysis results, and website design and creation</a:t>
            </a:r>
          </a:p>
          <a:p>
            <a:pPr marL="857250" lvl="1" indent="-285750" defTabSz="914400">
              <a:spcAft>
                <a:spcPts val="600"/>
              </a:spcAft>
              <a:buSzPts val="1800"/>
              <a:buFont typeface="Courier New" pitchFamily="34" charset="0"/>
              <a:buChar char="o"/>
            </a:pPr>
            <a:r>
              <a:rPr lang="en-US" sz="1600">
                <a:ea typeface="Calibri Light"/>
                <a:cs typeface="Calibri Light"/>
              </a:rPr>
              <a:t>New insights on what to look for regarding school mission statements</a:t>
            </a:r>
          </a:p>
          <a:p>
            <a:pPr marL="857250" lvl="1" indent="-285750" defTabSz="914400">
              <a:spcAft>
                <a:spcPts val="600"/>
              </a:spcAft>
              <a:buSzPts val="1800"/>
              <a:buFont typeface="Courier New" pitchFamily="34" charset="0"/>
              <a:buChar char="o"/>
            </a:pPr>
            <a:r>
              <a:rPr lang="en-US" sz="1600">
                <a:ea typeface="Calibri Light"/>
                <a:cs typeface="Calibri Light"/>
              </a:rPr>
              <a:t>Client had no preference for or against having some level of data analysis on the website</a:t>
            </a:r>
          </a:p>
          <a:p>
            <a:pPr marL="857250" lvl="1" indent="-285750" defTabSz="914400">
              <a:spcAft>
                <a:spcPts val="600"/>
              </a:spcAft>
              <a:buSzPts val="1800"/>
              <a:buFont typeface="Courier New" pitchFamily="34" charset="0"/>
              <a:buChar char="o"/>
            </a:pPr>
            <a:r>
              <a:rPr lang="en-US" sz="1600">
                <a:ea typeface="Calibri Light"/>
                <a:cs typeface="Calibri Light"/>
              </a:rPr>
              <a:t>Client would like website to match with branding and style of company though not of high priority and would like the back end to be established first</a:t>
            </a:r>
          </a:p>
          <a:p>
            <a:pPr defTabSz="914400">
              <a:spcAft>
                <a:spcPts val="600"/>
              </a:spcAft>
              <a:buFont typeface="Arial" panose="02070309020205020404" pitchFamily="49" charset="0"/>
              <a:buChar char="●"/>
            </a:pPr>
            <a:r>
              <a:rPr lang="en-US" sz="1600">
                <a:ea typeface="Calibri Light"/>
                <a:cs typeface="Calibri Light"/>
              </a:rPr>
              <a:t>Next client</a:t>
            </a:r>
            <a:r>
              <a:rPr lang="en-US" sz="1600"/>
              <a:t> meeting will be scheduled at a later point.</a:t>
            </a:r>
            <a:endParaRPr lang="en-US" sz="1600">
              <a:ea typeface="Calibri Light"/>
              <a:cs typeface="Calibri Light" panose="020F0302020204030204"/>
            </a:endParaRPr>
          </a:p>
          <a:p>
            <a:pPr lvl="1" defTabSz="914400">
              <a:spcAft>
                <a:spcPts val="600"/>
              </a:spcAft>
              <a:buSzPts val="1800"/>
              <a:buFont typeface="Arial" panose="02070309020205020404" pitchFamily="49" charset="0"/>
              <a:buChar char="○"/>
            </a:pPr>
            <a:r>
              <a:rPr lang="en-US" sz="1600">
                <a:ea typeface="Calibri Light"/>
                <a:cs typeface="Calibri Light" panose="020F0302020204030204"/>
              </a:rPr>
              <a:t>Already establishing communications for database and website connection.</a:t>
            </a:r>
          </a:p>
          <a:p>
            <a:pPr lvl="1" defTabSz="914400">
              <a:spcAft>
                <a:spcPts val="600"/>
              </a:spcAft>
            </a:pPr>
            <a:r>
              <a:rPr lang="en-US" sz="1600">
                <a:ea typeface="Calibri Light"/>
                <a:cs typeface="Calibri Light" panose="020F0302020204030204"/>
              </a:rPr>
              <a:t>Final changes and implementations to the website.</a:t>
            </a:r>
          </a:p>
        </p:txBody>
      </p:sp>
      <p:pic>
        <p:nvPicPr>
          <p:cNvPr id="11" name="Picture 10" descr="Calendar on table">
            <a:extLst>
              <a:ext uri="{FF2B5EF4-FFF2-40B4-BE49-F238E27FC236}">
                <a16:creationId xmlns:a16="http://schemas.microsoft.com/office/drawing/2014/main" id="{1C88865D-4362-AB12-1B55-0A966C557151}"/>
              </a:ext>
            </a:extLst>
          </p:cNvPr>
          <p:cNvPicPr>
            <a:picLocks noChangeAspect="1"/>
          </p:cNvPicPr>
          <p:nvPr/>
        </p:nvPicPr>
        <p:blipFill rotWithShape="1">
          <a:blip r:embed="rId2"/>
          <a:srcRect l="13091" r="47259"/>
          <a:stretch/>
        </p:blipFill>
        <p:spPr>
          <a:xfrm>
            <a:off x="6085902" y="10"/>
            <a:ext cx="3058098" cy="5148303"/>
          </a:xfrm>
          <a:prstGeom prst="rect">
            <a:avLst/>
          </a:prstGeom>
        </p:spPr>
      </p:pic>
    </p:spTree>
    <p:extLst>
      <p:ext uri="{BB962C8B-B14F-4D97-AF65-F5344CB8AC3E}">
        <p14:creationId xmlns:p14="http://schemas.microsoft.com/office/powerpoint/2010/main" val="1358792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7F4C9-FA7B-2159-D33F-46C5AAFA5B26}"/>
              </a:ext>
            </a:extLst>
          </p:cNvPr>
          <p:cNvSpPr>
            <a:spLocks noGrp="1"/>
          </p:cNvSpPr>
          <p:nvPr>
            <p:ph type="title"/>
          </p:nvPr>
        </p:nvSpPr>
        <p:spPr>
          <a:xfrm>
            <a:off x="3512343" y="374649"/>
            <a:ext cx="4922045" cy="1243649"/>
          </a:xfrm>
        </p:spPr>
        <p:txBody>
          <a:bodyPr vert="horz" lIns="91440" tIns="45720" rIns="91440" bIns="45720" rtlCol="0" anchor="ctr">
            <a:normAutofit/>
          </a:bodyPr>
          <a:lstStyle/>
          <a:p>
            <a:pPr defTabSz="914400">
              <a:spcBef>
                <a:spcPct val="0"/>
              </a:spcBef>
            </a:pPr>
            <a:r>
              <a:rPr lang="en-US" sz="4200" spc="-120"/>
              <a:t>Performance Overview</a:t>
            </a:r>
          </a:p>
        </p:txBody>
      </p:sp>
      <p:pic>
        <p:nvPicPr>
          <p:cNvPr id="5" name="Picture 4" descr="Graph on document with pen">
            <a:extLst>
              <a:ext uri="{FF2B5EF4-FFF2-40B4-BE49-F238E27FC236}">
                <a16:creationId xmlns:a16="http://schemas.microsoft.com/office/drawing/2014/main" id="{7082DBED-1463-3D6C-38B5-DC5DD75AA231}"/>
              </a:ext>
            </a:extLst>
          </p:cNvPr>
          <p:cNvPicPr>
            <a:picLocks noChangeAspect="1"/>
          </p:cNvPicPr>
          <p:nvPr/>
        </p:nvPicPr>
        <p:blipFill rotWithShape="1">
          <a:blip r:embed="rId2"/>
          <a:srcRect l="37225" r="23188" b="9"/>
          <a:stretch/>
        </p:blipFill>
        <p:spPr>
          <a:xfrm>
            <a:off x="20" y="10"/>
            <a:ext cx="3058077" cy="5148303"/>
          </a:xfrm>
          <a:prstGeom prst="rect">
            <a:avLst/>
          </a:prstGeom>
        </p:spPr>
      </p:pic>
      <p:sp>
        <p:nvSpPr>
          <p:cNvPr id="3" name="Text Placeholder 2">
            <a:extLst>
              <a:ext uri="{FF2B5EF4-FFF2-40B4-BE49-F238E27FC236}">
                <a16:creationId xmlns:a16="http://schemas.microsoft.com/office/drawing/2014/main" id="{A0056FEB-92C6-B4B9-2E62-1BE812F5D4D2}"/>
              </a:ext>
            </a:extLst>
          </p:cNvPr>
          <p:cNvSpPr>
            <a:spLocks noGrp="1"/>
          </p:cNvSpPr>
          <p:nvPr>
            <p:ph type="body" idx="1"/>
          </p:nvPr>
        </p:nvSpPr>
        <p:spPr>
          <a:xfrm>
            <a:off x="3526917" y="1508760"/>
            <a:ext cx="4821746" cy="2824638"/>
          </a:xfrm>
        </p:spPr>
        <p:txBody>
          <a:bodyPr vert="horz" lIns="91440" tIns="45720" rIns="91440" bIns="45720" rtlCol="0">
            <a:normAutofit/>
          </a:bodyPr>
          <a:lstStyle/>
          <a:p>
            <a:pPr defTabSz="914400">
              <a:spcAft>
                <a:spcPts val="600"/>
              </a:spcAft>
              <a:buFont typeface="Arial" pitchFamily="34" charset="0"/>
              <a:buChar char=" "/>
            </a:pPr>
            <a:r>
              <a:rPr lang="en-US" sz="1400"/>
              <a:t>1st iteration: getting started</a:t>
            </a:r>
          </a:p>
          <a:p>
            <a:pPr lvl="1" defTabSz="914400">
              <a:spcAft>
                <a:spcPts val="600"/>
              </a:spcAft>
              <a:buFont typeface="Arial" pitchFamily="34" charset="0"/>
              <a:buChar char=" "/>
            </a:pPr>
            <a:r>
              <a:rPr lang="en-US" sz="1400"/>
              <a:t>Gathering client requirements, setting up technologies</a:t>
            </a:r>
          </a:p>
          <a:p>
            <a:pPr lvl="1" defTabSz="914400">
              <a:spcAft>
                <a:spcPts val="600"/>
              </a:spcAft>
              <a:buFont typeface="Arial" pitchFamily="34" charset="0"/>
              <a:buChar char=" "/>
            </a:pPr>
            <a:r>
              <a:rPr lang="en-US" sz="1400"/>
              <a:t>Finding databases, initial data cleaning</a:t>
            </a:r>
          </a:p>
          <a:p>
            <a:pPr lvl="1" defTabSz="914400">
              <a:spcAft>
                <a:spcPts val="600"/>
              </a:spcAft>
              <a:buFont typeface="Arial" pitchFamily="34" charset="0"/>
              <a:buChar char=" "/>
            </a:pPr>
            <a:r>
              <a:rPr lang="en-US" sz="1400"/>
              <a:t>Statistical outline</a:t>
            </a:r>
          </a:p>
          <a:p>
            <a:pPr lvl="1" defTabSz="914400">
              <a:spcAft>
                <a:spcPts val="600"/>
              </a:spcAft>
              <a:buFont typeface="Arial" pitchFamily="34" charset="0"/>
              <a:buChar char=" "/>
            </a:pPr>
            <a:r>
              <a:rPr lang="en-US" sz="1400"/>
              <a:t>Website mockup</a:t>
            </a:r>
          </a:p>
          <a:p>
            <a:pPr defTabSz="914400">
              <a:spcAft>
                <a:spcPts val="600"/>
              </a:spcAft>
              <a:buFont typeface="Arial" pitchFamily="34" charset="0"/>
              <a:buChar char=" "/>
            </a:pPr>
            <a:r>
              <a:rPr lang="en-US" sz="1400"/>
              <a:t>2nd iteration: finding our footing</a:t>
            </a:r>
          </a:p>
          <a:p>
            <a:pPr lvl="1" defTabSz="914400">
              <a:spcAft>
                <a:spcPts val="600"/>
              </a:spcAft>
              <a:buFont typeface="Arial" pitchFamily="34" charset="0"/>
              <a:buChar char=" "/>
            </a:pPr>
            <a:r>
              <a:rPr lang="en-US" sz="1400"/>
              <a:t>Web crawling for logos</a:t>
            </a:r>
          </a:p>
          <a:p>
            <a:pPr lvl="1" defTabSz="914400">
              <a:spcAft>
                <a:spcPts val="600"/>
              </a:spcAft>
              <a:buFont typeface="Arial" pitchFamily="34" charset="0"/>
              <a:buChar char=" "/>
            </a:pPr>
            <a:r>
              <a:rPr lang="en-US" sz="1400"/>
              <a:t>Experimenting and implementing data analysis/statistics</a:t>
            </a:r>
          </a:p>
          <a:p>
            <a:pPr lvl="1" defTabSz="914400">
              <a:spcAft>
                <a:spcPts val="600"/>
              </a:spcAft>
              <a:buFont typeface="Arial" pitchFamily="34" charset="0"/>
              <a:buChar char=" "/>
            </a:pPr>
            <a:r>
              <a:rPr lang="en-US" sz="1400"/>
              <a:t>Creating website functionality</a:t>
            </a:r>
          </a:p>
        </p:txBody>
      </p:sp>
    </p:spTree>
    <p:extLst>
      <p:ext uri="{BB962C8B-B14F-4D97-AF65-F5344CB8AC3E}">
        <p14:creationId xmlns:p14="http://schemas.microsoft.com/office/powerpoint/2010/main" val="2361855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7F4C9-FA7B-2159-D33F-46C5AAFA5B26}"/>
              </a:ext>
            </a:extLst>
          </p:cNvPr>
          <p:cNvSpPr>
            <a:spLocks noGrp="1"/>
          </p:cNvSpPr>
          <p:nvPr>
            <p:ph type="title"/>
          </p:nvPr>
        </p:nvSpPr>
        <p:spPr>
          <a:xfrm>
            <a:off x="3512343" y="374649"/>
            <a:ext cx="4922045" cy="1243649"/>
          </a:xfrm>
        </p:spPr>
        <p:txBody>
          <a:bodyPr vert="horz" lIns="91440" tIns="45720" rIns="91440" bIns="45720" rtlCol="0" anchor="ctr">
            <a:normAutofit/>
          </a:bodyPr>
          <a:lstStyle/>
          <a:p>
            <a:pPr defTabSz="914400">
              <a:spcBef>
                <a:spcPct val="0"/>
              </a:spcBef>
            </a:pPr>
            <a:r>
              <a:rPr lang="en-US" sz="4200" spc="-120"/>
              <a:t>Performance Overview</a:t>
            </a:r>
          </a:p>
        </p:txBody>
      </p:sp>
      <p:pic>
        <p:nvPicPr>
          <p:cNvPr id="5" name="Picture 4" descr="Graph on document with pen">
            <a:extLst>
              <a:ext uri="{FF2B5EF4-FFF2-40B4-BE49-F238E27FC236}">
                <a16:creationId xmlns:a16="http://schemas.microsoft.com/office/drawing/2014/main" id="{DF5B0B49-E5F4-A916-E8F8-D4509C9A069E}"/>
              </a:ext>
            </a:extLst>
          </p:cNvPr>
          <p:cNvPicPr>
            <a:picLocks noChangeAspect="1"/>
          </p:cNvPicPr>
          <p:nvPr/>
        </p:nvPicPr>
        <p:blipFill rotWithShape="1">
          <a:blip r:embed="rId2"/>
          <a:srcRect l="37225" r="23188" b="9"/>
          <a:stretch/>
        </p:blipFill>
        <p:spPr>
          <a:xfrm>
            <a:off x="20" y="10"/>
            <a:ext cx="3058077" cy="5148303"/>
          </a:xfrm>
          <a:prstGeom prst="rect">
            <a:avLst/>
          </a:prstGeom>
        </p:spPr>
      </p:pic>
      <p:sp>
        <p:nvSpPr>
          <p:cNvPr id="3" name="Text Placeholder 2">
            <a:extLst>
              <a:ext uri="{FF2B5EF4-FFF2-40B4-BE49-F238E27FC236}">
                <a16:creationId xmlns:a16="http://schemas.microsoft.com/office/drawing/2014/main" id="{A0056FEB-92C6-B4B9-2E62-1BE812F5D4D2}"/>
              </a:ext>
            </a:extLst>
          </p:cNvPr>
          <p:cNvSpPr>
            <a:spLocks noGrp="1"/>
          </p:cNvSpPr>
          <p:nvPr>
            <p:ph type="body" idx="1"/>
          </p:nvPr>
        </p:nvSpPr>
        <p:spPr>
          <a:xfrm>
            <a:off x="3526917" y="1508760"/>
            <a:ext cx="4821746" cy="2824638"/>
          </a:xfrm>
        </p:spPr>
        <p:txBody>
          <a:bodyPr vert="horz" lIns="91440" tIns="45720" rIns="91440" bIns="45720" rtlCol="0">
            <a:normAutofit/>
          </a:bodyPr>
          <a:lstStyle/>
          <a:p>
            <a:pPr defTabSz="914400">
              <a:spcAft>
                <a:spcPts val="600"/>
              </a:spcAft>
              <a:buFont typeface="Arial" pitchFamily="34" charset="0"/>
              <a:buChar char=" "/>
            </a:pPr>
            <a:r>
              <a:rPr lang="en-US" sz="1400"/>
              <a:t>3rd iteration: steady progress</a:t>
            </a:r>
          </a:p>
          <a:p>
            <a:pPr lvl="1" defTabSz="914400">
              <a:spcAft>
                <a:spcPts val="600"/>
              </a:spcAft>
              <a:buSzPts val="1800"/>
              <a:buFont typeface="Arial" pitchFamily="34" charset="0"/>
              <a:buChar char=" "/>
            </a:pPr>
            <a:r>
              <a:rPr lang="en-US" sz="1400"/>
              <a:t>Web crawling for descriptions</a:t>
            </a:r>
          </a:p>
          <a:p>
            <a:pPr lvl="1" defTabSz="914400">
              <a:spcAft>
                <a:spcPts val="600"/>
              </a:spcAft>
              <a:buSzPts val="1800"/>
              <a:buFont typeface="Arial" pitchFamily="34" charset="0"/>
              <a:buChar char=" "/>
            </a:pPr>
            <a:r>
              <a:rPr lang="en-US" sz="1400"/>
              <a:t>Finishing data analysis, improving visualizations</a:t>
            </a:r>
          </a:p>
          <a:p>
            <a:pPr lvl="1" defTabSz="914400">
              <a:spcAft>
                <a:spcPts val="600"/>
              </a:spcAft>
              <a:buSzPts val="1800"/>
              <a:buFont typeface="Arial" pitchFamily="34" charset="0"/>
              <a:buChar char=" "/>
            </a:pPr>
            <a:r>
              <a:rPr lang="en-US" sz="1400"/>
              <a:t>Adding website functionality, preparing for database integration</a:t>
            </a:r>
          </a:p>
          <a:p>
            <a:pPr defTabSz="914400">
              <a:spcAft>
                <a:spcPts val="600"/>
              </a:spcAft>
              <a:buFont typeface="Arial" pitchFamily="34" charset="0"/>
              <a:buChar char=" "/>
            </a:pPr>
            <a:r>
              <a:rPr lang="en-US" sz="1400"/>
              <a:t>Future: finishing touches</a:t>
            </a:r>
          </a:p>
          <a:p>
            <a:pPr lvl="1" defTabSz="914400">
              <a:spcAft>
                <a:spcPts val="600"/>
              </a:spcAft>
              <a:buFont typeface="Arial" pitchFamily="34" charset="0"/>
              <a:buChar char=" "/>
            </a:pPr>
            <a:r>
              <a:rPr lang="en-US" sz="1400"/>
              <a:t>Cleaning logos and descriptions CSV files from web crawling for use on website</a:t>
            </a:r>
          </a:p>
          <a:p>
            <a:pPr lvl="1" defTabSz="914400">
              <a:spcAft>
                <a:spcPts val="600"/>
              </a:spcAft>
              <a:buFont typeface="Arial" pitchFamily="34" charset="0"/>
              <a:buChar char=" "/>
            </a:pPr>
            <a:r>
              <a:rPr lang="en-US" sz="1400"/>
              <a:t>Work with technical team at Studypool to connect the database and website</a:t>
            </a:r>
          </a:p>
          <a:p>
            <a:pPr lvl="1" defTabSz="914400">
              <a:spcAft>
                <a:spcPts val="600"/>
              </a:spcAft>
              <a:buFont typeface="Arial" pitchFamily="34" charset="0"/>
              <a:buChar char=" "/>
            </a:pPr>
            <a:r>
              <a:rPr lang="en-US" sz="1400"/>
              <a:t>Implement all possible website functionality.</a:t>
            </a:r>
          </a:p>
        </p:txBody>
      </p:sp>
    </p:spTree>
    <p:extLst>
      <p:ext uri="{BB962C8B-B14F-4D97-AF65-F5344CB8AC3E}">
        <p14:creationId xmlns:p14="http://schemas.microsoft.com/office/powerpoint/2010/main" val="2205729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9"/>
        <p:cNvGrpSpPr/>
        <p:nvPr/>
      </p:nvGrpSpPr>
      <p:grpSpPr>
        <a:xfrm>
          <a:off x="0" y="0"/>
          <a:ext cx="0" cy="0"/>
          <a:chOff x="0" y="0"/>
          <a:chExt cx="0" cy="0"/>
        </a:xfrm>
      </p:grpSpPr>
      <p:sp>
        <p:nvSpPr>
          <p:cNvPr id="95" name="Rectangle 94">
            <a:extLst>
              <a:ext uri="{FF2B5EF4-FFF2-40B4-BE49-F238E27FC236}">
                <a16:creationId xmlns:a16="http://schemas.microsoft.com/office/drawing/2014/main" id="{8950FAA0-D41F-48DB-A462-0A15C2160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0" name="Google Shape;90;p18"/>
          <p:cNvSpPr txBox="1">
            <a:spLocks noGrp="1"/>
          </p:cNvSpPr>
          <p:nvPr>
            <p:ph type="title"/>
          </p:nvPr>
        </p:nvSpPr>
        <p:spPr>
          <a:xfrm>
            <a:off x="5949778" y="577850"/>
            <a:ext cx="2805203" cy="2514600"/>
          </a:xfrm>
          <a:prstGeom prst="rect">
            <a:avLst/>
          </a:prstGeom>
        </p:spPr>
        <p:txBody>
          <a:bodyPr spcFirstLastPara="1" vert="horz" lIns="91440" tIns="45720" rIns="91440" bIns="45720" rtlCol="0" anchor="b" anchorCtr="0">
            <a:normAutofit/>
          </a:bodyPr>
          <a:lstStyle/>
          <a:p>
            <a:pPr marL="0" lvl="0" indent="0" defTabSz="914400">
              <a:lnSpc>
                <a:spcPct val="80000"/>
              </a:lnSpc>
              <a:spcBef>
                <a:spcPct val="0"/>
              </a:spcBef>
              <a:spcAft>
                <a:spcPts val="0"/>
              </a:spcAft>
            </a:pPr>
            <a:r>
              <a:rPr lang="en-US" sz="4100" spc="-120">
                <a:solidFill>
                  <a:srgbClr val="FFFFFF"/>
                </a:solidFill>
              </a:rPr>
              <a:t>GitHub Repository</a:t>
            </a:r>
          </a:p>
        </p:txBody>
      </p:sp>
      <p:pic>
        <p:nvPicPr>
          <p:cNvPr id="3" name="Picture 2">
            <a:extLst>
              <a:ext uri="{FF2B5EF4-FFF2-40B4-BE49-F238E27FC236}">
                <a16:creationId xmlns:a16="http://schemas.microsoft.com/office/drawing/2014/main" id="{9C2C067E-D66E-3162-C36A-2775F8CF1B87}"/>
              </a:ext>
            </a:extLst>
          </p:cNvPr>
          <p:cNvPicPr>
            <a:picLocks noChangeAspect="1"/>
          </p:cNvPicPr>
          <p:nvPr/>
        </p:nvPicPr>
        <p:blipFill rotWithShape="1">
          <a:blip r:embed="rId3"/>
          <a:srcRect r="6673" b="3"/>
          <a:stretch/>
        </p:blipFill>
        <p:spPr>
          <a:xfrm>
            <a:off x="-7715" y="10"/>
            <a:ext cx="5664200" cy="51434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90"/>
                                        </p:tgtEl>
                                        <p:attrNameLst>
                                          <p:attrName>style.visibility</p:attrName>
                                        </p:attrNameLst>
                                      </p:cBhvr>
                                      <p:to>
                                        <p:strVal val="visible"/>
                                      </p:to>
                                    </p:set>
                                    <p:animEffect transition="in" filter="fade">
                                      <p:cBhvr>
                                        <p:cTn id="7" dur="7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CF20-4032-CA33-8C24-C42C32268ED8}"/>
              </a:ext>
            </a:extLst>
          </p:cNvPr>
          <p:cNvSpPr>
            <a:spLocks noGrp="1"/>
          </p:cNvSpPr>
          <p:nvPr>
            <p:ph type="title"/>
          </p:nvPr>
        </p:nvSpPr>
        <p:spPr>
          <a:xfrm>
            <a:off x="3512343" y="374649"/>
            <a:ext cx="4922045" cy="1243649"/>
          </a:xfrm>
        </p:spPr>
        <p:txBody>
          <a:bodyPr vert="horz" lIns="91440" tIns="45720" rIns="91440" bIns="45720" rtlCol="0" anchor="ctr">
            <a:normAutofit/>
          </a:bodyPr>
          <a:lstStyle/>
          <a:p>
            <a:pPr defTabSz="914400">
              <a:spcBef>
                <a:spcPct val="0"/>
              </a:spcBef>
            </a:pPr>
            <a:r>
              <a:rPr lang="en-US" sz="5400" spc="-120"/>
              <a:t>Links</a:t>
            </a:r>
          </a:p>
        </p:txBody>
      </p:sp>
      <p:sp>
        <p:nvSpPr>
          <p:cNvPr id="3" name="Text Placeholder 2">
            <a:extLst>
              <a:ext uri="{FF2B5EF4-FFF2-40B4-BE49-F238E27FC236}">
                <a16:creationId xmlns:a16="http://schemas.microsoft.com/office/drawing/2014/main" id="{0882E6D7-3010-6268-5EEE-08B1378B02C2}"/>
              </a:ext>
            </a:extLst>
          </p:cNvPr>
          <p:cNvSpPr>
            <a:spLocks noGrp="1"/>
          </p:cNvSpPr>
          <p:nvPr>
            <p:ph type="body" idx="1"/>
          </p:nvPr>
        </p:nvSpPr>
        <p:spPr>
          <a:xfrm>
            <a:off x="3526917" y="1508760"/>
            <a:ext cx="4821746" cy="2824638"/>
          </a:xfrm>
        </p:spPr>
        <p:txBody>
          <a:bodyPr vert="horz" lIns="91440" tIns="45720" rIns="91440" bIns="45720" rtlCol="0">
            <a:normAutofit/>
          </a:bodyPr>
          <a:lstStyle/>
          <a:p>
            <a:pPr defTabSz="914400">
              <a:spcAft>
                <a:spcPts val="600"/>
              </a:spcAft>
            </a:pPr>
            <a:r>
              <a:rPr lang="en-US" sz="1300">
                <a:solidFill>
                  <a:schemeClr val="tx1"/>
                </a:solidFill>
                <a:hlinkClick r:id="rId2">
                  <a:extLst>
                    <a:ext uri="{A12FA001-AC4F-418D-AE19-62706E023703}">
                      <ahyp:hlinkClr xmlns:ahyp="http://schemas.microsoft.com/office/drawing/2018/hyperlinkcolor" val="tx"/>
                    </a:ext>
                  </a:extLst>
                </a:hlinkClick>
              </a:rPr>
              <a:t>GitHub</a:t>
            </a:r>
            <a:r>
              <a:rPr lang="en-US" sz="1300">
                <a:solidFill>
                  <a:schemeClr val="tx1"/>
                </a:solidFill>
              </a:rPr>
              <a:t> </a:t>
            </a:r>
            <a:endParaRPr lang="en-US" sz="1300">
              <a:solidFill>
                <a:schemeClr val="tx1"/>
              </a:solidFill>
              <a:ea typeface="Calibri Light"/>
              <a:cs typeface="Calibri Light"/>
            </a:endParaRPr>
          </a:p>
          <a:p>
            <a:pPr defTabSz="914400">
              <a:spcAft>
                <a:spcPts val="600"/>
              </a:spcAft>
            </a:pPr>
            <a:r>
              <a:rPr lang="en-US" sz="1300">
                <a:solidFill>
                  <a:schemeClr val="tx1"/>
                </a:solidFill>
                <a:hlinkClick r:id="rId3">
                  <a:extLst>
                    <a:ext uri="{A12FA001-AC4F-418D-AE19-62706E023703}">
                      <ahyp:hlinkClr xmlns:ahyp="http://schemas.microsoft.com/office/drawing/2018/hyperlinkcolor" val="tx"/>
                    </a:ext>
                  </a:extLst>
                </a:hlinkClick>
              </a:rPr>
              <a:t>Jira</a:t>
            </a:r>
            <a:endParaRPr lang="en-US" sz="1300">
              <a:solidFill>
                <a:schemeClr val="tx1"/>
              </a:solidFill>
              <a:ea typeface="Calibri Light"/>
              <a:cs typeface="Calibri Light"/>
            </a:endParaRPr>
          </a:p>
          <a:p>
            <a:pPr defTabSz="914400">
              <a:spcAft>
                <a:spcPts val="600"/>
              </a:spcAft>
            </a:pPr>
            <a:r>
              <a:rPr lang="en-US" sz="1300">
                <a:solidFill>
                  <a:schemeClr val="tx1"/>
                </a:solidFill>
                <a:hlinkClick r:id="rId4">
                  <a:extLst>
                    <a:ext uri="{A12FA001-AC4F-418D-AE19-62706E023703}">
                      <ahyp:hlinkClr xmlns:ahyp="http://schemas.microsoft.com/office/drawing/2018/hyperlinkcolor" val="tx"/>
                    </a:ext>
                  </a:extLst>
                </a:hlinkClick>
              </a:rPr>
              <a:t>Notebook</a:t>
            </a:r>
            <a:endParaRPr lang="en-US" sz="1300" u="sng">
              <a:solidFill>
                <a:schemeClr val="tx1"/>
              </a:solidFill>
              <a:ea typeface="Calibri Light"/>
              <a:cs typeface="Calibri Light"/>
            </a:endParaRPr>
          </a:p>
        </p:txBody>
      </p:sp>
      <p:pic>
        <p:nvPicPr>
          <p:cNvPr id="16" name="Picture 15" descr="Files">
            <a:extLst>
              <a:ext uri="{FF2B5EF4-FFF2-40B4-BE49-F238E27FC236}">
                <a16:creationId xmlns:a16="http://schemas.microsoft.com/office/drawing/2014/main" id="{3E373530-C7E3-EF8D-9DC7-B0B72BFD810F}"/>
              </a:ext>
            </a:extLst>
          </p:cNvPr>
          <p:cNvPicPr>
            <a:picLocks noChangeAspect="1"/>
          </p:cNvPicPr>
          <p:nvPr/>
        </p:nvPicPr>
        <p:blipFill rotWithShape="1">
          <a:blip r:embed="rId5"/>
          <a:srcRect l="20036" r="40314"/>
          <a:stretch/>
        </p:blipFill>
        <p:spPr>
          <a:xfrm>
            <a:off x="20" y="10"/>
            <a:ext cx="3058077" cy="5148303"/>
          </a:xfrm>
          <a:prstGeom prst="rect">
            <a:avLst/>
          </a:prstGeom>
        </p:spPr>
      </p:pic>
    </p:spTree>
    <p:extLst>
      <p:ext uri="{BB962C8B-B14F-4D97-AF65-F5344CB8AC3E}">
        <p14:creationId xmlns:p14="http://schemas.microsoft.com/office/powerpoint/2010/main" val="1428196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Question marks in a line and one question mark is lit">
            <a:extLst>
              <a:ext uri="{FF2B5EF4-FFF2-40B4-BE49-F238E27FC236}">
                <a16:creationId xmlns:a16="http://schemas.microsoft.com/office/drawing/2014/main" id="{A0F68BEA-8712-CA87-652B-20179F60B733}"/>
              </a:ext>
            </a:extLst>
          </p:cNvPr>
          <p:cNvPicPr>
            <a:picLocks noChangeAspect="1"/>
          </p:cNvPicPr>
          <p:nvPr/>
        </p:nvPicPr>
        <p:blipFill rotWithShape="1">
          <a:blip r:embed="rId2">
            <a:alphaModFix amt="35000"/>
          </a:blip>
          <a:srcRect t="2148" b="13583"/>
          <a:stretch/>
        </p:blipFill>
        <p:spPr>
          <a:xfrm>
            <a:off x="20" y="10"/>
            <a:ext cx="9143980" cy="5143490"/>
          </a:xfrm>
          <a:prstGeom prst="rect">
            <a:avLst/>
          </a:prstGeom>
        </p:spPr>
      </p:pic>
      <p:sp>
        <p:nvSpPr>
          <p:cNvPr id="2" name="Title 1">
            <a:extLst>
              <a:ext uri="{FF2B5EF4-FFF2-40B4-BE49-F238E27FC236}">
                <a16:creationId xmlns:a16="http://schemas.microsoft.com/office/drawing/2014/main" id="{B370A1F3-8B07-473E-3FD1-23059B490F59}"/>
              </a:ext>
            </a:extLst>
          </p:cNvPr>
          <p:cNvSpPr>
            <a:spLocks noGrp="1"/>
          </p:cNvSpPr>
          <p:nvPr>
            <p:ph type="title"/>
          </p:nvPr>
        </p:nvSpPr>
        <p:spPr>
          <a:xfrm>
            <a:off x="452628" y="577850"/>
            <a:ext cx="8086725" cy="2514600"/>
          </a:xfrm>
        </p:spPr>
        <p:txBody>
          <a:bodyPr vert="horz" lIns="91440" tIns="45720" rIns="91440" bIns="45720" rtlCol="0" anchor="b">
            <a:normAutofit/>
          </a:bodyPr>
          <a:lstStyle/>
          <a:p>
            <a:pPr defTabSz="914400">
              <a:lnSpc>
                <a:spcPct val="80000"/>
              </a:lnSpc>
              <a:spcBef>
                <a:spcPct val="0"/>
              </a:spcBef>
            </a:pPr>
            <a:r>
              <a:rPr lang="en-US" sz="8800" spc="-120">
                <a:solidFill>
                  <a:schemeClr val="tx1"/>
                </a:solidFill>
              </a:rPr>
              <a:t>Questions</a:t>
            </a:r>
          </a:p>
        </p:txBody>
      </p:sp>
    </p:spTree>
    <p:extLst>
      <p:ext uri="{BB962C8B-B14F-4D97-AF65-F5344CB8AC3E}">
        <p14:creationId xmlns:p14="http://schemas.microsoft.com/office/powerpoint/2010/main" val="198550913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3876198" y="240030"/>
            <a:ext cx="4723549" cy="145796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4600"/>
              <a:t>Project Introduction</a:t>
            </a:r>
          </a:p>
          <a:p>
            <a:pPr marL="0" lvl="0" indent="0" rtl="0">
              <a:spcBef>
                <a:spcPts val="0"/>
              </a:spcBef>
              <a:spcAft>
                <a:spcPts val="0"/>
              </a:spcAft>
              <a:buNone/>
            </a:pPr>
            <a:r>
              <a:rPr lang="en-US" sz="4600"/>
              <a:t>&amp; Objective</a:t>
            </a:r>
          </a:p>
        </p:txBody>
      </p:sp>
      <p:sp>
        <p:nvSpPr>
          <p:cNvPr id="66" name="Google Shape;66;p14"/>
          <p:cNvSpPr txBox="1">
            <a:spLocks noGrp="1"/>
          </p:cNvSpPr>
          <p:nvPr>
            <p:ph type="subTitle" idx="1"/>
          </p:nvPr>
        </p:nvSpPr>
        <p:spPr>
          <a:xfrm>
            <a:off x="3876198" y="1954530"/>
            <a:ext cx="4723548" cy="2388870"/>
          </a:xfrm>
          <a:prstGeom prst="rect">
            <a:avLst/>
          </a:prstGeom>
        </p:spPr>
        <p:txBody>
          <a:bodyPr spcFirstLastPara="1" lIns="91425" tIns="91425" rIns="91425" bIns="91425" anchorCtr="0">
            <a:noAutofit/>
          </a:bodyPr>
          <a:lstStyle/>
          <a:p>
            <a:pPr marL="285750" lvl="0" indent="-285750">
              <a:spcBef>
                <a:spcPts val="0"/>
              </a:spcBef>
              <a:spcAft>
                <a:spcPts val="600"/>
              </a:spcAft>
              <a:buFont typeface="Arial" panose="020B0604020202020204" pitchFamily="34" charset="0"/>
              <a:buChar char="•"/>
            </a:pPr>
            <a:r>
              <a:rPr lang="en-US" sz="1600"/>
              <a:t>Develop a comprehensive database of colleges, universities, and online schools in the United States tailored for student research needs.</a:t>
            </a:r>
          </a:p>
          <a:p>
            <a:pPr marL="285750" lvl="0" indent="-285750">
              <a:spcBef>
                <a:spcPts val="0"/>
              </a:spcBef>
              <a:spcAft>
                <a:spcPts val="600"/>
              </a:spcAft>
              <a:buFont typeface="Arial" panose="020B0604020202020204" pitchFamily="34" charset="0"/>
              <a:buChar char="•"/>
            </a:pPr>
            <a:r>
              <a:rPr lang="en-US" sz="1600"/>
              <a:t>Present data through a </a:t>
            </a:r>
            <a:r>
              <a:rPr lang="en-US" sz="1600" err="1"/>
              <a:t>StudyPool</a:t>
            </a:r>
            <a:r>
              <a:rPr lang="en-US" sz="1600"/>
              <a:t> website, offering centralized access to key information such as school location, website, logo, and picture, facilitating informed academic decisions.</a:t>
            </a:r>
          </a:p>
        </p:txBody>
      </p:sp>
      <p:pic>
        <p:nvPicPr>
          <p:cNvPr id="68" name="Picture 67">
            <a:extLst>
              <a:ext uri="{FF2B5EF4-FFF2-40B4-BE49-F238E27FC236}">
                <a16:creationId xmlns:a16="http://schemas.microsoft.com/office/drawing/2014/main" id="{9881D35B-617B-4781-5791-7E7562416108}"/>
              </a:ext>
            </a:extLst>
          </p:cNvPr>
          <p:cNvPicPr>
            <a:picLocks noChangeAspect="1"/>
          </p:cNvPicPr>
          <p:nvPr/>
        </p:nvPicPr>
        <p:blipFill rotWithShape="1">
          <a:blip r:embed="rId3"/>
          <a:srcRect l="28001" r="38289" b="2"/>
          <a:stretch/>
        </p:blipFill>
        <p:spPr>
          <a:xfrm>
            <a:off x="-7716" y="10"/>
            <a:ext cx="3471005" cy="5148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5"/>
                                        </p:tgtEl>
                                        <p:attrNameLst>
                                          <p:attrName>style.visibility</p:attrName>
                                        </p:attrNameLst>
                                      </p:cBhvr>
                                      <p:to>
                                        <p:strVal val="visible"/>
                                      </p:to>
                                    </p:set>
                                    <p:animEffect transition="in" filter="fade">
                                      <p:cBhvr>
                                        <p:cTn id="7" dur="400"/>
                                        <p:tgtEl>
                                          <p:spTgt spid="65"/>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66">
                                            <p:txEl>
                                              <p:pRg st="0" end="0"/>
                                            </p:txEl>
                                          </p:spTgt>
                                        </p:tgtEl>
                                        <p:attrNameLst>
                                          <p:attrName>style.visibility</p:attrName>
                                        </p:attrNameLst>
                                      </p:cBhvr>
                                      <p:to>
                                        <p:strVal val="visible"/>
                                      </p:to>
                                    </p:set>
                                    <p:animEffect transition="in" filter="fade">
                                      <p:cBhvr>
                                        <p:cTn id="10" dur="400"/>
                                        <p:tgtEl>
                                          <p:spTgt spid="66">
                                            <p:txEl>
                                              <p:pRg st="0" end="0"/>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66">
                                            <p:txEl>
                                              <p:pRg st="1" end="1"/>
                                            </p:txEl>
                                          </p:spTgt>
                                        </p:tgtEl>
                                        <p:attrNameLst>
                                          <p:attrName>style.visibility</p:attrName>
                                        </p:attrNameLst>
                                      </p:cBhvr>
                                      <p:to>
                                        <p:strVal val="visible"/>
                                      </p:to>
                                    </p:set>
                                    <p:animEffect transition="in" filter="fade">
                                      <p:cBhvr>
                                        <p:cTn id="13" dur="400"/>
                                        <p:tgtEl>
                                          <p:spTgt spid="6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
        <p:cNvGrpSpPr/>
        <p:nvPr/>
      </p:nvGrpSpPr>
      <p:grpSpPr>
        <a:xfrm>
          <a:off x="0" y="0"/>
          <a:ext cx="0" cy="0"/>
          <a:chOff x="0" y="0"/>
          <a:chExt cx="0" cy="0"/>
        </a:xfrm>
      </p:grpSpPr>
      <p:pic>
        <p:nvPicPr>
          <p:cNvPr id="1026" name="Picture 2" descr="Goodbye GIFs | GIFDB.com">
            <a:extLst>
              <a:ext uri="{FF2B5EF4-FFF2-40B4-BE49-F238E27FC236}">
                <a16:creationId xmlns:a16="http://schemas.microsoft.com/office/drawing/2014/main" id="{33B9D066-D74A-CF9F-7055-5881C5C87D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4938" y="190500"/>
            <a:ext cx="633412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512343" y="374649"/>
            <a:ext cx="4922045" cy="1243649"/>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4200" spc="-120"/>
              <a:t>Team Members/Roles</a:t>
            </a:r>
          </a:p>
        </p:txBody>
      </p:sp>
      <p:pic>
        <p:nvPicPr>
          <p:cNvPr id="74" name="Picture 73" descr="Large skydiving group mid-air">
            <a:extLst>
              <a:ext uri="{FF2B5EF4-FFF2-40B4-BE49-F238E27FC236}">
                <a16:creationId xmlns:a16="http://schemas.microsoft.com/office/drawing/2014/main" id="{744C2F74-8A72-95B8-AF77-830A988A0F68}"/>
              </a:ext>
            </a:extLst>
          </p:cNvPr>
          <p:cNvPicPr>
            <a:picLocks noChangeAspect="1"/>
          </p:cNvPicPr>
          <p:nvPr/>
        </p:nvPicPr>
        <p:blipFill rotWithShape="1">
          <a:blip r:embed="rId3"/>
          <a:srcRect l="30833" r="29667" b="2"/>
          <a:stretch/>
        </p:blipFill>
        <p:spPr>
          <a:xfrm>
            <a:off x="20" y="10"/>
            <a:ext cx="3058077" cy="5148303"/>
          </a:xfrm>
          <a:prstGeom prst="rect">
            <a:avLst/>
          </a:prstGeom>
        </p:spPr>
      </p:pic>
      <p:graphicFrame>
        <p:nvGraphicFramePr>
          <p:cNvPr id="76" name="Google Shape;72;p15">
            <a:extLst>
              <a:ext uri="{FF2B5EF4-FFF2-40B4-BE49-F238E27FC236}">
                <a16:creationId xmlns:a16="http://schemas.microsoft.com/office/drawing/2014/main" id="{4BA86E15-CF7B-6B93-A580-471CB104C533}"/>
              </a:ext>
            </a:extLst>
          </p:cNvPr>
          <p:cNvGraphicFramePr/>
          <p:nvPr/>
        </p:nvGraphicFramePr>
        <p:xfrm>
          <a:off x="3526917" y="1508760"/>
          <a:ext cx="4821746" cy="2824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250890" y="265112"/>
            <a:ext cx="5225236" cy="988336"/>
          </a:xfrm>
          <a:prstGeom prst="rect">
            <a:avLst/>
          </a:prstGeom>
        </p:spPr>
        <p:txBody>
          <a:bodyPr spcFirstLastPara="1" vert="horz" lIns="91440" tIns="45720" rIns="91440" bIns="45720" rtlCol="0" anchor="ctr" anchorCtr="0">
            <a:normAutofit/>
          </a:bodyPr>
          <a:lstStyle/>
          <a:p>
            <a:pPr marL="0" lvl="0" indent="0" defTabSz="914400">
              <a:spcBef>
                <a:spcPct val="0"/>
              </a:spcBef>
              <a:spcAft>
                <a:spcPts val="0"/>
              </a:spcAft>
            </a:pPr>
            <a:r>
              <a:rPr lang="en-US" sz="5400" spc="-120"/>
              <a:t>Team Plan	</a:t>
            </a:r>
          </a:p>
        </p:txBody>
      </p:sp>
      <p:sp>
        <p:nvSpPr>
          <p:cNvPr id="78" name="Google Shape;78;p16"/>
          <p:cNvSpPr txBox="1">
            <a:spLocks noGrp="1"/>
          </p:cNvSpPr>
          <p:nvPr>
            <p:ph type="body" idx="1"/>
          </p:nvPr>
        </p:nvSpPr>
        <p:spPr>
          <a:xfrm>
            <a:off x="265464" y="1383029"/>
            <a:ext cx="5529546" cy="3495359"/>
          </a:xfrm>
          <a:prstGeom prst="rect">
            <a:avLst/>
          </a:prstGeom>
        </p:spPr>
        <p:txBody>
          <a:bodyPr spcFirstLastPara="1" vert="horz" lIns="91440" tIns="45720" rIns="91440" bIns="45720" rtlCol="0" anchorCtr="0">
            <a:noAutofit/>
          </a:bodyPr>
          <a:lstStyle/>
          <a:p>
            <a:pPr marL="0" lvl="0" indent="0" defTabSz="914400">
              <a:spcBef>
                <a:spcPts val="0"/>
              </a:spcBef>
              <a:spcAft>
                <a:spcPts val="0"/>
              </a:spcAft>
              <a:buFont typeface="Arial" pitchFamily="34" charset="0"/>
              <a:buChar char=" "/>
            </a:pPr>
            <a:r>
              <a:rPr lang="en-US" sz="1600"/>
              <a:t>The plan for this iteration is as follows:</a:t>
            </a:r>
          </a:p>
          <a:p>
            <a:pPr defTabSz="914400">
              <a:spcBef>
                <a:spcPts val="1200"/>
              </a:spcBef>
              <a:buFont typeface="Arial" panose="020B0604020202020204" pitchFamily="34" charset="0"/>
              <a:buChar char="•"/>
            </a:pPr>
            <a:r>
              <a:rPr lang="en-US" sz="1500" b="1">
                <a:solidFill>
                  <a:schemeClr val="accent1">
                    <a:lumMod val="60000"/>
                    <a:lumOff val="40000"/>
                  </a:schemeClr>
                </a:solidFill>
              </a:rPr>
              <a:t>Continuing the process to automate the Extraction process of ETL</a:t>
            </a:r>
            <a:endParaRPr lang="en-US" sz="1500" b="1">
              <a:solidFill>
                <a:schemeClr val="accent1">
                  <a:lumMod val="60000"/>
                  <a:lumOff val="40000"/>
                </a:schemeClr>
              </a:solidFill>
              <a:cs typeface="Calibri Light"/>
            </a:endParaRPr>
          </a:p>
          <a:p>
            <a:pPr lvl="1" defTabSz="914400">
              <a:spcBef>
                <a:spcPts val="1200"/>
              </a:spcBef>
              <a:buFont typeface="Wingdings" panose="05000000000000000000" pitchFamily="2" charset="2"/>
              <a:buChar char="Ø"/>
            </a:pPr>
            <a:r>
              <a:rPr lang="en-US" sz="1050">
                <a:ea typeface="Calibri Light"/>
                <a:cs typeface="Calibri Light"/>
              </a:rPr>
              <a:t>Working towards gathering the summary of the school after successfully capturing the logos of each of the schools</a:t>
            </a:r>
            <a:endParaRPr lang="en-US" sz="1050">
              <a:cs typeface="Calibri Light"/>
            </a:endParaRPr>
          </a:p>
          <a:p>
            <a:pPr defTabSz="914400">
              <a:spcBef>
                <a:spcPts val="1200"/>
              </a:spcBef>
              <a:buFont typeface="Arial" panose="020B0604020202020204" pitchFamily="34" charset="0"/>
              <a:buChar char="•"/>
            </a:pPr>
            <a:r>
              <a:rPr lang="en-US" sz="1500" b="1">
                <a:solidFill>
                  <a:schemeClr val="accent1">
                    <a:lumMod val="60000"/>
                    <a:lumOff val="40000"/>
                  </a:schemeClr>
                </a:solidFill>
                <a:ea typeface="Calibri Light"/>
                <a:cs typeface="Calibri Light"/>
              </a:rPr>
              <a:t>Porting data within the MySQL database</a:t>
            </a:r>
          </a:p>
          <a:p>
            <a:pPr lvl="1" defTabSz="914400">
              <a:spcBef>
                <a:spcPts val="1200"/>
              </a:spcBef>
              <a:buFont typeface="Wingdings" panose="05000000000000000000" pitchFamily="2" charset="2"/>
              <a:buChar char="Ø"/>
            </a:pPr>
            <a:r>
              <a:rPr lang="en-US" sz="1050">
                <a:ea typeface="Calibri Light"/>
                <a:cs typeface="Calibri Light"/>
              </a:rPr>
              <a:t>Cleaned dataset from the first and second iterations will be imported into MySQL with some operations applied to fit the format of MySQL.</a:t>
            </a:r>
            <a:endParaRPr lang="en-US" sz="1050">
              <a:cs typeface="Calibri Light"/>
            </a:endParaRPr>
          </a:p>
          <a:p>
            <a:pPr lvl="1" defTabSz="914400">
              <a:spcBef>
                <a:spcPts val="1200"/>
              </a:spcBef>
              <a:buFont typeface="Wingdings" panose="05000000000000000000" pitchFamily="2" charset="2"/>
              <a:buChar char="Ø"/>
            </a:pPr>
            <a:r>
              <a:rPr lang="en-US" sz="1050">
                <a:solidFill>
                  <a:srgbClr val="262626"/>
                </a:solidFill>
                <a:cs typeface="Calibri Light"/>
              </a:rPr>
              <a:t>Logos and descriptions to be implemented after cleaning of data files and finished web scraping.</a:t>
            </a:r>
            <a:endParaRPr lang="en-US" sz="1050">
              <a:solidFill>
                <a:srgbClr val="262626"/>
              </a:solidFill>
            </a:endParaRPr>
          </a:p>
          <a:p>
            <a:pPr defTabSz="914400">
              <a:spcBef>
                <a:spcPts val="1200"/>
              </a:spcBef>
              <a:buFont typeface="Arial" panose="020B0604020202020204" pitchFamily="34" charset="0"/>
              <a:buChar char="•"/>
            </a:pPr>
            <a:r>
              <a:rPr lang="en-US" sz="1500" b="1">
                <a:solidFill>
                  <a:schemeClr val="accent1">
                    <a:lumMod val="60000"/>
                    <a:lumOff val="40000"/>
                  </a:schemeClr>
                </a:solidFill>
                <a:ea typeface="Calibri Light"/>
                <a:cs typeface="Calibri Light"/>
              </a:rPr>
              <a:t>Set back starting the process of setting up the back of the website to communicate with the database</a:t>
            </a:r>
          </a:p>
          <a:p>
            <a:pPr lvl="1" defTabSz="914400">
              <a:spcBef>
                <a:spcPts val="1200"/>
              </a:spcBef>
              <a:buFont typeface="Wingdings" panose="020B0604020202020204" pitchFamily="34" charset="0"/>
              <a:buChar char="Ø"/>
            </a:pPr>
            <a:r>
              <a:rPr lang="en-US" sz="1050">
                <a:solidFill>
                  <a:schemeClr val="tx1"/>
                </a:solidFill>
                <a:ea typeface="Calibri Light"/>
                <a:cs typeface="Calibri Light"/>
              </a:rPr>
              <a:t>Research about the process of website to database connection</a:t>
            </a:r>
          </a:p>
          <a:p>
            <a:pPr lvl="1" defTabSz="914400">
              <a:spcBef>
                <a:spcPts val="1200"/>
              </a:spcBef>
              <a:buFont typeface="Wingdings" panose="020B0604020202020204" pitchFamily="34" charset="0"/>
              <a:buChar char="Ø"/>
            </a:pPr>
            <a:r>
              <a:rPr lang="en-US" sz="1050">
                <a:solidFill>
                  <a:schemeClr val="tx1"/>
                </a:solidFill>
                <a:ea typeface="Calibri Light"/>
                <a:cs typeface="Calibri Light"/>
              </a:rPr>
              <a:t>Understand what PHP does and how it would work with the website</a:t>
            </a:r>
          </a:p>
          <a:p>
            <a:pPr lvl="1" defTabSz="914400">
              <a:spcBef>
                <a:spcPts val="1200"/>
              </a:spcBef>
              <a:buFont typeface="Wingdings" panose="020B0604020202020204" pitchFamily="34" charset="0"/>
              <a:buChar char="Ø"/>
            </a:pPr>
            <a:endParaRPr lang="en-US" sz="1350">
              <a:ea typeface="Calibri Light" panose="020F0302020204030204"/>
              <a:cs typeface="Calibri Light"/>
            </a:endParaRPr>
          </a:p>
        </p:txBody>
      </p:sp>
      <p:pic>
        <p:nvPicPr>
          <p:cNvPr id="80" name="Picture 79" descr="White puzzle with one red piece">
            <a:extLst>
              <a:ext uri="{FF2B5EF4-FFF2-40B4-BE49-F238E27FC236}">
                <a16:creationId xmlns:a16="http://schemas.microsoft.com/office/drawing/2014/main" id="{07377A40-A365-D550-A3F9-2B30EE21AEC8}"/>
              </a:ext>
            </a:extLst>
          </p:cNvPr>
          <p:cNvPicPr>
            <a:picLocks noChangeAspect="1"/>
          </p:cNvPicPr>
          <p:nvPr/>
        </p:nvPicPr>
        <p:blipFill rotWithShape="1">
          <a:blip r:embed="rId3"/>
          <a:srcRect l="34076" r="32511" b="-2"/>
          <a:stretch/>
        </p:blipFill>
        <p:spPr>
          <a:xfrm>
            <a:off x="6085902" y="10"/>
            <a:ext cx="3058098" cy="51483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63C6-4164-E79A-84CD-A27AD7076FC3}"/>
              </a:ext>
            </a:extLst>
          </p:cNvPr>
          <p:cNvSpPr>
            <a:spLocks noGrp="1"/>
          </p:cNvSpPr>
          <p:nvPr>
            <p:ph type="title"/>
          </p:nvPr>
        </p:nvSpPr>
        <p:spPr>
          <a:xfrm>
            <a:off x="418207" y="107521"/>
            <a:ext cx="5336382" cy="1243649"/>
          </a:xfrm>
        </p:spPr>
        <p:txBody>
          <a:bodyPr vert="horz" lIns="91440" tIns="45720" rIns="91440" bIns="45720" rtlCol="0" anchor="ctr">
            <a:normAutofit/>
          </a:bodyPr>
          <a:lstStyle/>
          <a:p>
            <a:pPr defTabSz="914400">
              <a:spcBef>
                <a:spcPct val="0"/>
              </a:spcBef>
            </a:pPr>
            <a:r>
              <a:rPr lang="en-US" sz="5400" spc="-120"/>
              <a:t>Dataset </a:t>
            </a:r>
          </a:p>
        </p:txBody>
      </p:sp>
      <p:sp>
        <p:nvSpPr>
          <p:cNvPr id="3" name="Text Placeholder 2">
            <a:extLst>
              <a:ext uri="{FF2B5EF4-FFF2-40B4-BE49-F238E27FC236}">
                <a16:creationId xmlns:a16="http://schemas.microsoft.com/office/drawing/2014/main" id="{0724193C-3A5C-9CA4-11A8-4CE4C7248037}"/>
              </a:ext>
            </a:extLst>
          </p:cNvPr>
          <p:cNvSpPr>
            <a:spLocks noGrp="1"/>
          </p:cNvSpPr>
          <p:nvPr>
            <p:ph type="body" idx="1"/>
          </p:nvPr>
        </p:nvSpPr>
        <p:spPr>
          <a:xfrm>
            <a:off x="418207" y="1159430"/>
            <a:ext cx="5157812" cy="3525585"/>
          </a:xfrm>
        </p:spPr>
        <p:txBody>
          <a:bodyPr vert="horz" lIns="91440" tIns="45720" rIns="91440" bIns="45720" rtlCol="0">
            <a:noAutofit/>
          </a:bodyPr>
          <a:lstStyle/>
          <a:p>
            <a:pPr defTabSz="914400">
              <a:spcAft>
                <a:spcPts val="600"/>
              </a:spcAft>
              <a:buFont typeface="Wingdings" panose="05000000000000000000" pitchFamily="2" charset="2"/>
              <a:buChar char="§"/>
            </a:pPr>
            <a:r>
              <a:rPr lang="en-US" sz="1200"/>
              <a:t>Title: </a:t>
            </a:r>
            <a:r>
              <a:rPr lang="en-US" sz="1200">
                <a:hlinkClick r:id="rId2"/>
              </a:rPr>
              <a:t>Comprehensive Dataset of U.S. Colleges and Universities</a:t>
            </a:r>
            <a:endParaRPr lang="en-US" sz="1200"/>
          </a:p>
          <a:p>
            <a:pPr defTabSz="914400">
              <a:spcAft>
                <a:spcPts val="600"/>
              </a:spcAft>
              <a:buFont typeface="Wingdings" panose="05000000000000000000" pitchFamily="2" charset="2"/>
              <a:buChar char="§"/>
            </a:pPr>
            <a:r>
              <a:rPr lang="en-US" sz="1200"/>
              <a:t>Description: Provides extensive information on post-secondary educational institutions across all 50 states and U.S. territories. It includes details such as location, identifiers, contact information, population, industry codes, source references, website URLs, educational programs, enrollment statistics, housing facilities, employment data, and shelter identification.</a:t>
            </a:r>
            <a:endParaRPr lang="en-US" sz="1200">
              <a:cs typeface="Calibri Light"/>
            </a:endParaRPr>
          </a:p>
          <a:p>
            <a:pPr defTabSz="914400">
              <a:spcAft>
                <a:spcPts val="600"/>
              </a:spcAft>
              <a:buFont typeface="Wingdings" panose="05000000000000000000" pitchFamily="2" charset="2"/>
              <a:buChar char="§"/>
            </a:pPr>
            <a:r>
              <a:rPr lang="en-US" sz="1200"/>
              <a:t>Progress:</a:t>
            </a:r>
            <a:endParaRPr lang="en-US" sz="1200">
              <a:cs typeface="Calibri Light"/>
            </a:endParaRPr>
          </a:p>
          <a:p>
            <a:pPr lvl="1" defTabSz="914400">
              <a:spcAft>
                <a:spcPts val="600"/>
              </a:spcAft>
              <a:buFont typeface="Wingdings" panose="05000000000000000000" pitchFamily="2" charset="2"/>
              <a:buChar char="ü"/>
            </a:pPr>
            <a:r>
              <a:rPr lang="en-US" sz="1200"/>
              <a:t> Cleaned dataset</a:t>
            </a:r>
            <a:endParaRPr lang="en-US" sz="1200">
              <a:cs typeface="Calibri Light"/>
            </a:endParaRPr>
          </a:p>
          <a:p>
            <a:pPr lvl="1" defTabSz="914400">
              <a:spcAft>
                <a:spcPts val="600"/>
              </a:spcAft>
              <a:buFont typeface="Wingdings" panose="05000000000000000000" pitchFamily="2" charset="2"/>
              <a:buChar char="ü"/>
            </a:pPr>
            <a:r>
              <a:rPr lang="en-US" sz="1200"/>
              <a:t>  Removed unnecessary columns</a:t>
            </a:r>
            <a:endParaRPr lang="en-US" sz="1200">
              <a:cs typeface="Calibri Light"/>
            </a:endParaRPr>
          </a:p>
          <a:p>
            <a:pPr lvl="1" defTabSz="914400">
              <a:spcAft>
                <a:spcPts val="600"/>
              </a:spcAft>
              <a:buFont typeface="Wingdings" panose="05000000000000000000" pitchFamily="2" charset="2"/>
              <a:buChar char="ü"/>
            </a:pPr>
            <a:r>
              <a:rPr lang="en-US" sz="1200"/>
              <a:t>  Filtered dataset to include 100 colleges from Georgia</a:t>
            </a:r>
            <a:endParaRPr lang="en-US" sz="1200">
              <a:cs typeface="Calibri Light"/>
            </a:endParaRPr>
          </a:p>
          <a:p>
            <a:pPr defTabSz="914400">
              <a:spcAft>
                <a:spcPts val="600"/>
              </a:spcAft>
              <a:buFont typeface="Wingdings" panose="05000000000000000000" pitchFamily="2" charset="2"/>
              <a:buChar char="§"/>
            </a:pPr>
            <a:r>
              <a:rPr lang="en-US" sz="1200"/>
              <a:t>Challenges faced: Difficulty finding logos and mission statements for schools</a:t>
            </a:r>
            <a:endParaRPr lang="en-US" sz="1200">
              <a:cs typeface="Calibri Light"/>
            </a:endParaRPr>
          </a:p>
          <a:p>
            <a:pPr defTabSz="914400">
              <a:spcAft>
                <a:spcPts val="600"/>
              </a:spcAft>
              <a:buFont typeface="Wingdings" panose="05000000000000000000" pitchFamily="2" charset="2"/>
              <a:buChar char="§"/>
            </a:pPr>
            <a:r>
              <a:rPr lang="en-US" sz="1200"/>
              <a:t>Resolution: Implementing web scraping to gather school logos</a:t>
            </a:r>
            <a:endParaRPr lang="en-US" sz="1200">
              <a:cs typeface="Calibri Light"/>
            </a:endParaRPr>
          </a:p>
          <a:p>
            <a:pPr defTabSz="914400">
              <a:spcAft>
                <a:spcPts val="600"/>
              </a:spcAft>
              <a:buFont typeface="Wingdings" panose="05000000000000000000" pitchFamily="2" charset="2"/>
              <a:buChar char="§"/>
            </a:pPr>
            <a:r>
              <a:rPr lang="en-US" sz="1200"/>
              <a:t>Technologies Used: Google </a:t>
            </a:r>
            <a:r>
              <a:rPr lang="en-US" sz="1200" err="1"/>
              <a:t>Colab</a:t>
            </a:r>
            <a:r>
              <a:rPr lang="en-US" sz="1200"/>
              <a:t>, </a:t>
            </a:r>
            <a:r>
              <a:rPr lang="en-US" sz="1200" err="1"/>
              <a:t>Serpapi</a:t>
            </a:r>
            <a:r>
              <a:rPr lang="en-US" sz="1200"/>
              <a:t>, Python, Excel</a:t>
            </a:r>
            <a:endParaRPr lang="en-US" sz="1200">
              <a:cs typeface="Calibri Light"/>
            </a:endParaRPr>
          </a:p>
        </p:txBody>
      </p:sp>
      <p:pic>
        <p:nvPicPr>
          <p:cNvPr id="5" name="Picture 4" descr="Analogue board showing flight information">
            <a:extLst>
              <a:ext uri="{FF2B5EF4-FFF2-40B4-BE49-F238E27FC236}">
                <a16:creationId xmlns:a16="http://schemas.microsoft.com/office/drawing/2014/main" id="{8E6D306E-45C2-1FAD-6810-BB67C8FC249F}"/>
              </a:ext>
            </a:extLst>
          </p:cNvPr>
          <p:cNvPicPr>
            <a:picLocks noChangeAspect="1"/>
          </p:cNvPicPr>
          <p:nvPr/>
        </p:nvPicPr>
        <p:blipFill rotWithShape="1">
          <a:blip r:embed="rId3"/>
          <a:srcRect l="27677" r="32673"/>
          <a:stretch/>
        </p:blipFill>
        <p:spPr>
          <a:xfrm>
            <a:off x="6085902" y="10"/>
            <a:ext cx="3058098" cy="5148303"/>
          </a:xfrm>
          <a:prstGeom prst="rect">
            <a:avLst/>
          </a:prstGeom>
        </p:spPr>
      </p:pic>
    </p:spTree>
    <p:extLst>
      <p:ext uri="{BB962C8B-B14F-4D97-AF65-F5344CB8AC3E}">
        <p14:creationId xmlns:p14="http://schemas.microsoft.com/office/powerpoint/2010/main" val="432457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7218665-EA77-40EC-8172-4F17E2DEDB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6B5B48-D650-3CBF-12A0-EFF9B0EBB3CE}"/>
              </a:ext>
            </a:extLst>
          </p:cNvPr>
          <p:cNvSpPr>
            <a:spLocks noGrp="1"/>
          </p:cNvSpPr>
          <p:nvPr>
            <p:ph type="title"/>
          </p:nvPr>
        </p:nvSpPr>
        <p:spPr>
          <a:xfrm>
            <a:off x="6149593" y="482600"/>
            <a:ext cx="2511806" cy="4188222"/>
          </a:xfrm>
        </p:spPr>
        <p:txBody>
          <a:bodyPr vert="horz" lIns="91440" tIns="45720" rIns="91440" bIns="45720" rtlCol="0" anchor="ctr">
            <a:normAutofit/>
          </a:bodyPr>
          <a:lstStyle/>
          <a:p>
            <a:pPr defTabSz="914400">
              <a:spcBef>
                <a:spcPct val="0"/>
              </a:spcBef>
            </a:pPr>
            <a:r>
              <a:rPr lang="en-US" sz="3000" spc="-120">
                <a:solidFill>
                  <a:srgbClr val="FFFFFF"/>
                </a:solidFill>
              </a:rPr>
              <a:t>Statistical Developments </a:t>
            </a:r>
          </a:p>
        </p:txBody>
      </p:sp>
      <p:graphicFrame>
        <p:nvGraphicFramePr>
          <p:cNvPr id="10" name="Text Placeholder 2">
            <a:extLst>
              <a:ext uri="{FF2B5EF4-FFF2-40B4-BE49-F238E27FC236}">
                <a16:creationId xmlns:a16="http://schemas.microsoft.com/office/drawing/2014/main" id="{53B55003-280B-16C7-8DB5-9B12586F35BA}"/>
              </a:ext>
            </a:extLst>
          </p:cNvPr>
          <p:cNvGraphicFramePr/>
          <p:nvPr>
            <p:extLst>
              <p:ext uri="{D42A27DB-BD31-4B8C-83A1-F6EECF244321}">
                <p14:modId xmlns:p14="http://schemas.microsoft.com/office/powerpoint/2010/main" val="1380509442"/>
              </p:ext>
            </p:extLst>
          </p:nvPr>
        </p:nvGraphicFramePr>
        <p:xfrm>
          <a:off x="475059" y="513159"/>
          <a:ext cx="4708922" cy="41576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5548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7218665-EA77-40EC-8172-4F17E2DEDB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994" y="0"/>
            <a:ext cx="3477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6AD191-89B0-A439-D707-E10EF4E68D5F}"/>
              </a:ext>
            </a:extLst>
          </p:cNvPr>
          <p:cNvSpPr>
            <a:spLocks noGrp="1"/>
          </p:cNvSpPr>
          <p:nvPr>
            <p:ph type="title"/>
          </p:nvPr>
        </p:nvSpPr>
        <p:spPr>
          <a:xfrm>
            <a:off x="6149593" y="482600"/>
            <a:ext cx="2511806" cy="4188222"/>
          </a:xfrm>
        </p:spPr>
        <p:txBody>
          <a:bodyPr vert="horz" lIns="91440" tIns="45720" rIns="91440" bIns="45720" rtlCol="0" anchor="ctr">
            <a:normAutofit/>
          </a:bodyPr>
          <a:lstStyle/>
          <a:p>
            <a:pPr defTabSz="914400">
              <a:spcBef>
                <a:spcPct val="0"/>
              </a:spcBef>
            </a:pPr>
            <a:r>
              <a:rPr lang="en-US" sz="3000" spc="-120">
                <a:solidFill>
                  <a:srgbClr val="FFFFFF"/>
                </a:solidFill>
              </a:rPr>
              <a:t>Database Implementation</a:t>
            </a:r>
          </a:p>
        </p:txBody>
      </p:sp>
      <p:graphicFrame>
        <p:nvGraphicFramePr>
          <p:cNvPr id="10" name="Text Placeholder 2">
            <a:extLst>
              <a:ext uri="{FF2B5EF4-FFF2-40B4-BE49-F238E27FC236}">
                <a16:creationId xmlns:a16="http://schemas.microsoft.com/office/drawing/2014/main" id="{13A798D0-E7CE-BE31-4823-67ADE08E243F}"/>
              </a:ext>
            </a:extLst>
          </p:cNvPr>
          <p:cNvGraphicFramePr/>
          <p:nvPr>
            <p:extLst>
              <p:ext uri="{D42A27DB-BD31-4B8C-83A1-F6EECF244321}">
                <p14:modId xmlns:p14="http://schemas.microsoft.com/office/powerpoint/2010/main" val="1129852383"/>
              </p:ext>
            </p:extLst>
          </p:nvPr>
        </p:nvGraphicFramePr>
        <p:xfrm>
          <a:off x="475059" y="513159"/>
          <a:ext cx="4708922" cy="41576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30966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C55C4-2C6F-B18F-9591-80CB14159E94}"/>
              </a:ext>
            </a:extLst>
          </p:cNvPr>
          <p:cNvSpPr>
            <a:spLocks noGrp="1"/>
          </p:cNvSpPr>
          <p:nvPr>
            <p:ph type="title"/>
          </p:nvPr>
        </p:nvSpPr>
        <p:spPr>
          <a:xfrm>
            <a:off x="6041204" y="374649"/>
            <a:ext cx="2726300" cy="1440180"/>
          </a:xfrm>
        </p:spPr>
        <p:txBody>
          <a:bodyPr vert="horz" lIns="91440" tIns="45720" rIns="91440" bIns="45720" rtlCol="0" anchor="b">
            <a:normAutofit/>
          </a:bodyPr>
          <a:lstStyle/>
          <a:p>
            <a:pPr defTabSz="914400">
              <a:spcBef>
                <a:spcPct val="0"/>
              </a:spcBef>
            </a:pPr>
            <a:r>
              <a:rPr lang="en-US" sz="3000" spc="-120">
                <a:solidFill>
                  <a:srgbClr val="FFFFFF"/>
                </a:solidFill>
              </a:rPr>
              <a:t>Website Prototype</a:t>
            </a:r>
          </a:p>
        </p:txBody>
      </p:sp>
      <p:sp>
        <p:nvSpPr>
          <p:cNvPr id="3" name="Text Placeholder 2">
            <a:extLst>
              <a:ext uri="{FF2B5EF4-FFF2-40B4-BE49-F238E27FC236}">
                <a16:creationId xmlns:a16="http://schemas.microsoft.com/office/drawing/2014/main" id="{80EAD680-D49A-EA99-05ED-4DE7857C5C76}"/>
              </a:ext>
            </a:extLst>
          </p:cNvPr>
          <p:cNvSpPr>
            <a:spLocks noGrp="1"/>
          </p:cNvSpPr>
          <p:nvPr>
            <p:ph type="body" idx="1"/>
          </p:nvPr>
        </p:nvSpPr>
        <p:spPr>
          <a:xfrm>
            <a:off x="6041204" y="1814829"/>
            <a:ext cx="2726300" cy="2592479"/>
          </a:xfrm>
        </p:spPr>
        <p:txBody>
          <a:bodyPr vert="horz" lIns="91440" tIns="45720" rIns="91440" bIns="45720" rtlCol="0">
            <a:normAutofit lnSpcReduction="10000"/>
          </a:bodyPr>
          <a:lstStyle/>
          <a:p>
            <a:pPr defTabSz="914400">
              <a:buFont typeface="Arial" pitchFamily="34" charset="0"/>
              <a:buChar char="•"/>
            </a:pPr>
            <a:r>
              <a:rPr lang="en-US" sz="1400">
                <a:ea typeface="Calibri Light"/>
                <a:cs typeface="Calibri Light"/>
              </a:rPr>
              <a:t>Website was based on a template that provides the respective HTML &amp; CSS files for editing the site.</a:t>
            </a:r>
          </a:p>
          <a:p>
            <a:pPr defTabSz="914400">
              <a:buFont typeface="Arial" pitchFamily="34" charset="0"/>
              <a:buChar char="•"/>
            </a:pPr>
            <a:r>
              <a:rPr lang="en-US" sz="1400">
                <a:ea typeface="Calibri Light"/>
                <a:cs typeface="Calibri Light"/>
              </a:rPr>
              <a:t>Goal for this iteration was to have a website that was functional in theory with proper HTML code unlike the first mock website.</a:t>
            </a:r>
          </a:p>
          <a:p>
            <a:pPr defTabSz="914400">
              <a:buFont typeface="Arial" pitchFamily="34" charset="0"/>
              <a:buChar char="•"/>
            </a:pPr>
            <a:r>
              <a:rPr lang="en-US" sz="1400">
                <a:ea typeface="Calibri Light"/>
                <a:cs typeface="Calibri Light"/>
              </a:rPr>
              <a:t>Elements of the website was edited to be more in line to the functional requirements listed by the clients</a:t>
            </a:r>
          </a:p>
        </p:txBody>
      </p:sp>
      <p:sp>
        <p:nvSpPr>
          <p:cNvPr id="14" name="TextBox 13">
            <a:extLst>
              <a:ext uri="{FF2B5EF4-FFF2-40B4-BE49-F238E27FC236}">
                <a16:creationId xmlns:a16="http://schemas.microsoft.com/office/drawing/2014/main" id="{5E807308-BC42-2A08-F83A-296D8D6671D0}"/>
              </a:ext>
            </a:extLst>
          </p:cNvPr>
          <p:cNvSpPr txBox="1"/>
          <p:nvPr/>
        </p:nvSpPr>
        <p:spPr>
          <a:xfrm>
            <a:off x="4228553" y="982224"/>
            <a:ext cx="1709096" cy="646331"/>
          </a:xfrm>
          <a:prstGeom prst="rect">
            <a:avLst/>
          </a:prstGeom>
          <a:noFill/>
        </p:spPr>
        <p:txBody>
          <a:bodyPr wrap="square" rtlCol="0">
            <a:spAutoFit/>
          </a:bodyPr>
          <a:lstStyle/>
          <a:p>
            <a:r>
              <a:rPr lang="en-US"/>
              <a:t>Website Template Link :</a:t>
            </a:r>
          </a:p>
        </p:txBody>
      </p:sp>
      <p:sp>
        <p:nvSpPr>
          <p:cNvPr id="15" name="TextBox 14">
            <a:extLst>
              <a:ext uri="{FF2B5EF4-FFF2-40B4-BE49-F238E27FC236}">
                <a16:creationId xmlns:a16="http://schemas.microsoft.com/office/drawing/2014/main" id="{F7B9BEAB-D40A-BAC3-7621-0CD7CCCE4173}"/>
              </a:ext>
            </a:extLst>
          </p:cNvPr>
          <p:cNvSpPr txBox="1"/>
          <p:nvPr/>
        </p:nvSpPr>
        <p:spPr>
          <a:xfrm>
            <a:off x="4291593" y="1628555"/>
            <a:ext cx="1423139" cy="230832"/>
          </a:xfrm>
          <a:prstGeom prst="rect">
            <a:avLst/>
          </a:prstGeom>
          <a:noFill/>
        </p:spPr>
        <p:txBody>
          <a:bodyPr wrap="square" rtlCol="0">
            <a:spAutoFit/>
          </a:bodyPr>
          <a:lstStyle/>
          <a:p>
            <a:r>
              <a:rPr lang="en-US" sz="900">
                <a:hlinkClick r:id="rId2"/>
              </a:rPr>
              <a:t>Website Template Site</a:t>
            </a:r>
            <a:endParaRPr lang="en-US" sz="900"/>
          </a:p>
        </p:txBody>
      </p:sp>
      <p:pic>
        <p:nvPicPr>
          <p:cNvPr id="4" name="Picture 3" descr="A screenshot of a website&#10;&#10;Description automatically generated">
            <a:extLst>
              <a:ext uri="{FF2B5EF4-FFF2-40B4-BE49-F238E27FC236}">
                <a16:creationId xmlns:a16="http://schemas.microsoft.com/office/drawing/2014/main" id="{065F3432-28F3-30DC-0CFD-CDB1231CF8FD}"/>
              </a:ext>
            </a:extLst>
          </p:cNvPr>
          <p:cNvPicPr>
            <a:picLocks noChangeAspect="1"/>
          </p:cNvPicPr>
          <p:nvPr/>
        </p:nvPicPr>
        <p:blipFill>
          <a:blip r:embed="rId3"/>
          <a:stretch>
            <a:fillRect/>
          </a:stretch>
        </p:blipFill>
        <p:spPr>
          <a:xfrm>
            <a:off x="163491" y="272378"/>
            <a:ext cx="3937000" cy="2075747"/>
          </a:xfrm>
          <a:prstGeom prst="rect">
            <a:avLst/>
          </a:prstGeom>
        </p:spPr>
      </p:pic>
      <p:pic>
        <p:nvPicPr>
          <p:cNvPr id="5" name="Picture 4" descr="A screenshot of a web page&#10;&#10;Description automatically generated">
            <a:extLst>
              <a:ext uri="{FF2B5EF4-FFF2-40B4-BE49-F238E27FC236}">
                <a16:creationId xmlns:a16="http://schemas.microsoft.com/office/drawing/2014/main" id="{5DDA99EA-88C0-7C1E-5322-E9E86376E3DA}"/>
              </a:ext>
            </a:extLst>
          </p:cNvPr>
          <p:cNvPicPr>
            <a:picLocks noChangeAspect="1"/>
          </p:cNvPicPr>
          <p:nvPr/>
        </p:nvPicPr>
        <p:blipFill>
          <a:blip r:embed="rId4"/>
          <a:stretch>
            <a:fillRect/>
          </a:stretch>
        </p:blipFill>
        <p:spPr>
          <a:xfrm>
            <a:off x="97367" y="2572623"/>
            <a:ext cx="4572000" cy="1791368"/>
          </a:xfrm>
          <a:prstGeom prst="rect">
            <a:avLst/>
          </a:prstGeom>
        </p:spPr>
      </p:pic>
    </p:spTree>
    <p:extLst>
      <p:ext uri="{BB962C8B-B14F-4D97-AF65-F5344CB8AC3E}">
        <p14:creationId xmlns:p14="http://schemas.microsoft.com/office/powerpoint/2010/main" val="4111752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34A0E507-3023-4C48-A0F0-A2EDF48613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9" name="Rectangle 38">
            <a:extLst>
              <a:ext uri="{FF2B5EF4-FFF2-40B4-BE49-F238E27FC236}">
                <a16:creationId xmlns:a16="http://schemas.microsoft.com/office/drawing/2014/main" id="{C686DCD1-0339-4C0C-B22E-87C2EF020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18211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DE5773EB-5813-CCA2-9308-B65A2DEB7D32}"/>
              </a:ext>
            </a:extLst>
          </p:cNvPr>
          <p:cNvPicPr>
            <a:picLocks noChangeAspect="1"/>
          </p:cNvPicPr>
          <p:nvPr/>
        </p:nvPicPr>
        <p:blipFill>
          <a:blip r:embed="rId2"/>
          <a:stretch>
            <a:fillRect/>
          </a:stretch>
        </p:blipFill>
        <p:spPr>
          <a:xfrm>
            <a:off x="120992" y="659712"/>
            <a:ext cx="4330358" cy="1851609"/>
          </a:xfrm>
          <a:prstGeom prst="rect">
            <a:avLst/>
          </a:prstGeom>
        </p:spPr>
      </p:pic>
      <p:pic>
        <p:nvPicPr>
          <p:cNvPr id="5" name="Picture 4" descr="A screenshot of a social media page&#10;&#10;Description automatically generated">
            <a:extLst>
              <a:ext uri="{FF2B5EF4-FFF2-40B4-BE49-F238E27FC236}">
                <a16:creationId xmlns:a16="http://schemas.microsoft.com/office/drawing/2014/main" id="{A66E3C4C-9F64-F7DC-EA6C-0F66F8637FD1}"/>
              </a:ext>
            </a:extLst>
          </p:cNvPr>
          <p:cNvPicPr>
            <a:picLocks noChangeAspect="1"/>
          </p:cNvPicPr>
          <p:nvPr/>
        </p:nvPicPr>
        <p:blipFill>
          <a:blip r:embed="rId3"/>
          <a:stretch>
            <a:fillRect/>
          </a:stretch>
        </p:blipFill>
        <p:spPr>
          <a:xfrm>
            <a:off x="4692650" y="1173287"/>
            <a:ext cx="4334591" cy="1061525"/>
          </a:xfrm>
          <a:prstGeom prst="rect">
            <a:avLst/>
          </a:prstGeom>
        </p:spPr>
      </p:pic>
      <p:sp>
        <p:nvSpPr>
          <p:cNvPr id="9" name="TextBox 8">
            <a:extLst>
              <a:ext uri="{FF2B5EF4-FFF2-40B4-BE49-F238E27FC236}">
                <a16:creationId xmlns:a16="http://schemas.microsoft.com/office/drawing/2014/main" id="{F105ACAB-3AFA-E635-86AD-B9BA3AA77876}"/>
              </a:ext>
            </a:extLst>
          </p:cNvPr>
          <p:cNvSpPr txBox="1"/>
          <p:nvPr/>
        </p:nvSpPr>
        <p:spPr>
          <a:xfrm>
            <a:off x="304729" y="3548829"/>
            <a:ext cx="818960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US" sz="1200">
                <a:solidFill>
                  <a:srgbClr val="FFFFFF"/>
                </a:solidFill>
                <a:ea typeface="Calibri Light"/>
                <a:cs typeface="Calibri Light"/>
              </a:rPr>
              <a:t>Website is majority of the way done, there are some elements that I haven't decided whether or not it would be kept in or completely removed for the time being.</a:t>
            </a:r>
          </a:p>
          <a:p>
            <a:pPr marL="171450" indent="-171450">
              <a:buFont typeface="Arial"/>
              <a:buChar char="•"/>
            </a:pPr>
            <a:r>
              <a:rPr lang="en-US" sz="1200">
                <a:solidFill>
                  <a:srgbClr val="FFFFFF"/>
                </a:solidFill>
                <a:ea typeface="Calibri Light"/>
                <a:cs typeface="Calibri Light"/>
              </a:rPr>
              <a:t>I plan on (if there is time available) redesigning the website to fit the </a:t>
            </a:r>
            <a:r>
              <a:rPr lang="en-US" sz="1200" err="1">
                <a:solidFill>
                  <a:srgbClr val="FFFFFF"/>
                </a:solidFill>
                <a:ea typeface="Calibri Light"/>
                <a:cs typeface="Calibri Light"/>
              </a:rPr>
              <a:t>the</a:t>
            </a:r>
            <a:r>
              <a:rPr lang="en-US" sz="1200">
                <a:solidFill>
                  <a:srgbClr val="FFFFFF"/>
                </a:solidFill>
                <a:ea typeface="Calibri Light"/>
                <a:cs typeface="Calibri Light"/>
              </a:rPr>
              <a:t> color palette of the clients' brand</a:t>
            </a:r>
          </a:p>
          <a:p>
            <a:pPr marL="171450" indent="-171450">
              <a:buFont typeface="Arial"/>
              <a:buChar char="•"/>
            </a:pPr>
            <a:r>
              <a:rPr lang="en-US" sz="1200">
                <a:solidFill>
                  <a:srgbClr val="FFFFFF"/>
                </a:solidFill>
                <a:ea typeface="Calibri Light"/>
                <a:cs typeface="Calibri Light"/>
              </a:rPr>
              <a:t>Once the database becomes fully functional, plans will be made to then connect the website to the database via the client's API</a:t>
            </a:r>
          </a:p>
        </p:txBody>
      </p:sp>
    </p:spTree>
    <p:extLst>
      <p:ext uri="{BB962C8B-B14F-4D97-AF65-F5344CB8AC3E}">
        <p14:creationId xmlns:p14="http://schemas.microsoft.com/office/powerpoint/2010/main" val="2362977822"/>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3ACF124-275F-44F2-8DE0-0A755069829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(16:9)</PresentationFormat>
  <Slides>20</Slides>
  <Notes>6</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Metropolitan</vt:lpstr>
      <vt:lpstr>School Index (3rd Iteration) Recap</vt:lpstr>
      <vt:lpstr>Project Introduction &amp; Objective</vt:lpstr>
      <vt:lpstr>Team Members/Roles</vt:lpstr>
      <vt:lpstr>Team Plan </vt:lpstr>
      <vt:lpstr>Dataset </vt:lpstr>
      <vt:lpstr>Statistical Developments </vt:lpstr>
      <vt:lpstr>Database Implementation</vt:lpstr>
      <vt:lpstr>Website Prototype</vt:lpstr>
      <vt:lpstr>PowerPoint Presentation</vt:lpstr>
      <vt:lpstr>Client Services Page</vt:lpstr>
      <vt:lpstr>Status Update</vt:lpstr>
      <vt:lpstr>Achievements</vt:lpstr>
      <vt:lpstr>Tasks Remaining</vt:lpstr>
      <vt:lpstr>Client Communication</vt:lpstr>
      <vt:lpstr>Performance Overview</vt:lpstr>
      <vt:lpstr>Performance Overview</vt:lpstr>
      <vt:lpstr>GitHub Repository</vt:lpstr>
      <vt:lpstr>Links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Index</dc:title>
  <dc:creator>Nathaniel Hemans</dc:creator>
  <cp:revision>1</cp:revision>
  <dcterms:modified xsi:type="dcterms:W3CDTF">2024-04-24T13:46:42Z</dcterms:modified>
</cp:coreProperties>
</file>

<file path=docProps/thumbnail.jpeg>
</file>